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>
      <p:cViewPr>
        <p:scale>
          <a:sx n="1" d="2"/>
          <a:sy n="1" d="2"/>
        </p:scale>
        <p:origin x="2864" y="10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C9C0FE-B830-4AF8-A3E0-5AD15A61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975D-5398-4259-B2C5-F6F772CB6317}" type="datetimeFigureOut">
              <a:rPr lang="en-GB"/>
              <a:pPr>
                <a:defRPr/>
              </a:pPr>
              <a:t>11/09/2017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A94B93-425D-4FD2-9468-C0621D60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57AC6F-DC5B-443A-95D6-A6D6DC01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A8D3D-AA73-4099-9234-52CCE7BB7F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980635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0ABDD8-05C5-451B-AB74-C9EBC1871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8216-FF6B-4916-BCA0-86727FD56504}" type="datetimeFigureOut">
              <a:rPr lang="en-GB"/>
              <a:pPr>
                <a:defRPr/>
              </a:pPr>
              <a:t>11/09/2017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378B85-6AF5-4E47-B774-0DD3ED1D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31F8A8-422E-4A73-AFFA-E8F959776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12A82-8B20-4889-BE7C-9A737D8E7C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915194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1F79D2-A552-4E15-86CB-4AB6473F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65D1-2B3A-42D5-8D79-C6F1CD9A975E}" type="datetimeFigureOut">
              <a:rPr lang="en-GB"/>
              <a:pPr>
                <a:defRPr/>
              </a:pPr>
              <a:t>11/09/2017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F9C1AC-CF22-4A40-BBBB-BDF31176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49C57A-1F8E-449E-A393-395B604F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6F05-C5E6-4B40-AA5A-CED2047A99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22005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3AC874-A8DB-4031-A879-F50ECC8F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7065F-BB66-4CAE-B86F-92C8BC028B28}" type="datetimeFigureOut">
              <a:rPr lang="en-GB"/>
              <a:pPr>
                <a:defRPr/>
              </a:pPr>
              <a:t>11/09/2017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426B8E-9C7C-44CA-A090-EE4D2CE9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B1511A-FA5B-4645-BEF5-30CEDC2E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DE3B-7359-4260-8AC9-261062AE46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66383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7AE428-9081-43FD-A021-C399AACA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B3C3A-1FBE-4874-8B1A-56D9EE54222B}" type="datetimeFigureOut">
              <a:rPr lang="en-GB"/>
              <a:pPr>
                <a:defRPr/>
              </a:pPr>
              <a:t>11/09/2017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BC9B73-9FC2-4932-B2B4-52A2DD36B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636506-789D-4293-A893-73E6C89D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C301-3546-4A18-B602-A18D459124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013242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50C1189-FDFD-40CE-A19C-07753B12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84CDF-CFEF-4950-933F-7642F6B0D16D}" type="datetimeFigureOut">
              <a:rPr lang="en-GB"/>
              <a:pPr>
                <a:defRPr/>
              </a:pPr>
              <a:t>11/09/2017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6425744-1BB3-4FA6-8E78-B9CBFD9B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CEAE50D-28C9-477F-83C9-4ADBAF3A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AFF47-0C02-49CD-B204-E5EC0E42F5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26247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BE9C12E-CF61-41FA-AA65-5852B2E8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B02B2-7941-4DEB-8423-72C4420671B5}" type="datetimeFigureOut">
              <a:rPr lang="en-GB"/>
              <a:pPr>
                <a:defRPr/>
              </a:pPr>
              <a:t>11/09/2017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90140D6-364C-4737-9CBC-181BE3B0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13A397E-51C1-47A8-AA75-72CF6BB6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CCA8-4064-43BB-9D5B-4896AA3C80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161012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7FE4C7E-ABA7-4976-A2BC-3F01D156C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5260-27F3-4342-9F14-8BD286F6502D}" type="datetimeFigureOut">
              <a:rPr lang="en-GB"/>
              <a:pPr>
                <a:defRPr/>
              </a:pPr>
              <a:t>11/09/2017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15B3641-19B9-47CF-9FFE-B232A636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FE06F10-34F1-414C-946F-AE7CCC4A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8E67-A4E1-46A5-ABAD-BD8E1538B2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49422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4C475AE-06C7-482E-9180-19B053B8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0359-824E-44DF-B4DC-FBB0A1C893CF}" type="datetimeFigureOut">
              <a:rPr lang="en-GB"/>
              <a:pPr>
                <a:defRPr/>
              </a:pPr>
              <a:t>11/09/2017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83ADF0F-C3FE-4417-A3F0-AF9ED74D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9FB3F7D-5815-4CA1-B004-1F0B2FD1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2EFD0-C0C2-495F-996C-E89B05E087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303941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309D83C-2828-434A-B18B-949AB714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9DCF5-B3DA-4B5E-BB19-C47C3E680C5A}" type="datetimeFigureOut">
              <a:rPr lang="en-GB"/>
              <a:pPr>
                <a:defRPr/>
              </a:pPr>
              <a:t>11/09/2017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3BF86C2-977F-4C59-954B-60BD0708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C2C79FC-A0E4-4DEE-8064-1FC47644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6040-4FE6-4DFD-99EA-DA986CCC9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721684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6388E38-C856-4B46-85A9-26B4310D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ADD70-6DCD-4537-9377-86D759D378FD}" type="datetimeFigureOut">
              <a:rPr lang="en-GB"/>
              <a:pPr>
                <a:defRPr/>
              </a:pPr>
              <a:t>11/09/2017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DCEF944-FCA3-46FC-B131-ABF60561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D854015-7DA2-46F8-B4BE-0C02C97F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3E69-E423-4EB6-BE9D-EE116C73C9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4591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3616A2FA-AA7A-468B-B431-F6E5396D65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6BA059D7-DCAD-4B03-947D-E55E752EFC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FB4BFD-9865-4044-904F-EE58AAF82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AA4037-5C72-4949-BC16-2233F9250CC1}" type="datetimeFigureOut">
              <a:rPr lang="en-GB"/>
              <a:pPr>
                <a:defRPr/>
              </a:pPr>
              <a:t>11/09/2017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DC2584-E668-4A0B-B243-27BEBEAE5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66DAA3-B704-44EE-991E-1ADE8A3E6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0F7E99-BB14-496C-8B4D-4602C8A1C3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3" name="whoosh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52.png"/><Relationship Id="rId5" Type="http://schemas.openxmlformats.org/officeDocument/2006/relationships/image" Target="../media/image36.png"/><Relationship Id="rId6" Type="http://schemas.openxmlformats.org/officeDocument/2006/relationships/image" Target="../media/image53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54.png"/><Relationship Id="rId5" Type="http://schemas.openxmlformats.org/officeDocument/2006/relationships/image" Target="../media/image36.png"/><Relationship Id="rId6" Type="http://schemas.openxmlformats.org/officeDocument/2006/relationships/image" Target="../media/image55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56.png"/><Relationship Id="rId5" Type="http://schemas.openxmlformats.org/officeDocument/2006/relationships/image" Target="../media/image50.png"/><Relationship Id="rId6" Type="http://schemas.openxmlformats.org/officeDocument/2006/relationships/image" Target="../media/image57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58.png"/><Relationship Id="rId5" Type="http://schemas.openxmlformats.org/officeDocument/2006/relationships/image" Target="../media/image36.png"/><Relationship Id="rId6" Type="http://schemas.openxmlformats.org/officeDocument/2006/relationships/image" Target="../media/image59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0.png"/><Relationship Id="rId5" Type="http://schemas.openxmlformats.org/officeDocument/2006/relationships/image" Target="../media/image36.png"/><Relationship Id="rId6" Type="http://schemas.openxmlformats.org/officeDocument/2006/relationships/image" Target="../media/image61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2.png"/><Relationship Id="rId5" Type="http://schemas.openxmlformats.org/officeDocument/2006/relationships/image" Target="../media/image36.png"/><Relationship Id="rId6" Type="http://schemas.openxmlformats.org/officeDocument/2006/relationships/image" Target="../media/image63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4.png"/><Relationship Id="rId5" Type="http://schemas.openxmlformats.org/officeDocument/2006/relationships/image" Target="../media/image36.png"/><Relationship Id="rId6" Type="http://schemas.openxmlformats.org/officeDocument/2006/relationships/image" Target="../media/image65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6.png"/><Relationship Id="rId5" Type="http://schemas.openxmlformats.org/officeDocument/2006/relationships/image" Target="../media/image36.png"/><Relationship Id="rId6" Type="http://schemas.openxmlformats.org/officeDocument/2006/relationships/image" Target="../media/image67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8.png"/><Relationship Id="rId5" Type="http://schemas.openxmlformats.org/officeDocument/2006/relationships/image" Target="../media/image36.png"/><Relationship Id="rId6" Type="http://schemas.openxmlformats.org/officeDocument/2006/relationships/image" Target="../media/image69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0.png"/><Relationship Id="rId5" Type="http://schemas.openxmlformats.org/officeDocument/2006/relationships/image" Target="../media/image36.png"/><Relationship Id="rId6" Type="http://schemas.openxmlformats.org/officeDocument/2006/relationships/image" Target="../media/image71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2.png"/><Relationship Id="rId5" Type="http://schemas.openxmlformats.org/officeDocument/2006/relationships/image" Target="../media/image36.png"/><Relationship Id="rId6" Type="http://schemas.openxmlformats.org/officeDocument/2006/relationships/image" Target="../media/image73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4.png"/><Relationship Id="rId5" Type="http://schemas.openxmlformats.org/officeDocument/2006/relationships/image" Target="../media/image36.png"/><Relationship Id="rId6" Type="http://schemas.openxmlformats.org/officeDocument/2006/relationships/image" Target="../media/image75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6.png"/><Relationship Id="rId5" Type="http://schemas.openxmlformats.org/officeDocument/2006/relationships/image" Target="../media/image36.png"/><Relationship Id="rId6" Type="http://schemas.openxmlformats.org/officeDocument/2006/relationships/image" Target="../media/image77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8.png"/><Relationship Id="rId5" Type="http://schemas.openxmlformats.org/officeDocument/2006/relationships/image" Target="../media/image36.png"/><Relationship Id="rId6" Type="http://schemas.openxmlformats.org/officeDocument/2006/relationships/image" Target="../media/image79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80.png"/><Relationship Id="rId5" Type="http://schemas.openxmlformats.org/officeDocument/2006/relationships/image" Target="../media/image36.png"/><Relationship Id="rId6" Type="http://schemas.openxmlformats.org/officeDocument/2006/relationships/image" Target="../media/image81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82.png"/><Relationship Id="rId5" Type="http://schemas.openxmlformats.org/officeDocument/2006/relationships/image" Target="../media/image36.png"/><Relationship Id="rId6" Type="http://schemas.openxmlformats.org/officeDocument/2006/relationships/image" Target="../media/image83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84.png"/><Relationship Id="rId5" Type="http://schemas.openxmlformats.org/officeDocument/2006/relationships/image" Target="../media/image36.png"/><Relationship Id="rId6" Type="http://schemas.openxmlformats.org/officeDocument/2006/relationships/image" Target="../media/image85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86.png"/><Relationship Id="rId5" Type="http://schemas.openxmlformats.org/officeDocument/2006/relationships/image" Target="../media/image36.png"/><Relationship Id="rId6" Type="http://schemas.openxmlformats.org/officeDocument/2006/relationships/image" Target="../media/image87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88.png"/><Relationship Id="rId5" Type="http://schemas.openxmlformats.org/officeDocument/2006/relationships/image" Target="../media/image36.png"/><Relationship Id="rId6" Type="http://schemas.openxmlformats.org/officeDocument/2006/relationships/image" Target="../media/image89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4" Type="http://schemas.openxmlformats.org/officeDocument/2006/relationships/slide" Target="slide13.xml"/><Relationship Id="rId15" Type="http://schemas.openxmlformats.org/officeDocument/2006/relationships/slide" Target="slide14.xml"/><Relationship Id="rId16" Type="http://schemas.openxmlformats.org/officeDocument/2006/relationships/slide" Target="slide15.xml"/><Relationship Id="rId17" Type="http://schemas.openxmlformats.org/officeDocument/2006/relationships/slide" Target="slide16.xml"/><Relationship Id="rId18" Type="http://schemas.openxmlformats.org/officeDocument/2006/relationships/slide" Target="slide17.xml"/><Relationship Id="rId19" Type="http://schemas.openxmlformats.org/officeDocument/2006/relationships/slide" Target="slide18.xml"/><Relationship Id="rId50" Type="http://schemas.openxmlformats.org/officeDocument/2006/relationships/image" Target="../media/image27.png"/><Relationship Id="rId51" Type="http://schemas.openxmlformats.org/officeDocument/2006/relationships/image" Target="../media/image28.png"/><Relationship Id="rId52" Type="http://schemas.openxmlformats.org/officeDocument/2006/relationships/image" Target="../media/image29.png"/><Relationship Id="rId53" Type="http://schemas.openxmlformats.org/officeDocument/2006/relationships/image" Target="../media/image30.png"/><Relationship Id="rId54" Type="http://schemas.openxmlformats.org/officeDocument/2006/relationships/image" Target="../media/image31.png"/><Relationship Id="rId55" Type="http://schemas.openxmlformats.org/officeDocument/2006/relationships/image" Target="../media/image32.png"/><Relationship Id="rId56" Type="http://schemas.openxmlformats.org/officeDocument/2006/relationships/image" Target="../media/image33.png"/><Relationship Id="rId57" Type="http://schemas.openxmlformats.org/officeDocument/2006/relationships/image" Target="../media/image34.png"/><Relationship Id="rId40" Type="http://schemas.openxmlformats.org/officeDocument/2006/relationships/image" Target="../media/image17.png"/><Relationship Id="rId41" Type="http://schemas.openxmlformats.org/officeDocument/2006/relationships/image" Target="../media/image18.png"/><Relationship Id="rId42" Type="http://schemas.openxmlformats.org/officeDocument/2006/relationships/image" Target="../media/image19.png"/><Relationship Id="rId43" Type="http://schemas.openxmlformats.org/officeDocument/2006/relationships/image" Target="../media/image20.png"/><Relationship Id="rId44" Type="http://schemas.openxmlformats.org/officeDocument/2006/relationships/image" Target="../media/image21.png"/><Relationship Id="rId45" Type="http://schemas.openxmlformats.org/officeDocument/2006/relationships/image" Target="../media/image22.png"/><Relationship Id="rId46" Type="http://schemas.openxmlformats.org/officeDocument/2006/relationships/image" Target="../media/image23.png"/><Relationship Id="rId47" Type="http://schemas.openxmlformats.org/officeDocument/2006/relationships/image" Target="../media/image24.png"/><Relationship Id="rId48" Type="http://schemas.openxmlformats.org/officeDocument/2006/relationships/image" Target="../media/image25.png"/><Relationship Id="rId4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5.jpeg"/><Relationship Id="rId4" Type="http://schemas.openxmlformats.org/officeDocument/2006/relationships/slide" Target="slide4.xml"/><Relationship Id="rId5" Type="http://schemas.openxmlformats.org/officeDocument/2006/relationships/image" Target="../media/image7.png"/><Relationship Id="rId6" Type="http://schemas.openxmlformats.org/officeDocument/2006/relationships/slide" Target="slide5.xml"/><Relationship Id="rId7" Type="http://schemas.openxmlformats.org/officeDocument/2006/relationships/slide" Target="slide6.xml"/><Relationship Id="rId8" Type="http://schemas.openxmlformats.org/officeDocument/2006/relationships/slide" Target="slide7.xml"/><Relationship Id="rId9" Type="http://schemas.openxmlformats.org/officeDocument/2006/relationships/slide" Target="slide8.xml"/><Relationship Id="rId30" Type="http://schemas.openxmlformats.org/officeDocument/2006/relationships/slide" Target="slide29.xml"/><Relationship Id="rId31" Type="http://schemas.openxmlformats.org/officeDocument/2006/relationships/image" Target="../media/image8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1.png"/><Relationship Id="rId35" Type="http://schemas.openxmlformats.org/officeDocument/2006/relationships/image" Target="../media/image12.png"/><Relationship Id="rId36" Type="http://schemas.openxmlformats.org/officeDocument/2006/relationships/image" Target="../media/image13.png"/><Relationship Id="rId37" Type="http://schemas.openxmlformats.org/officeDocument/2006/relationships/image" Target="../media/image14.png"/><Relationship Id="rId38" Type="http://schemas.openxmlformats.org/officeDocument/2006/relationships/image" Target="../media/image15.png"/><Relationship Id="rId39" Type="http://schemas.openxmlformats.org/officeDocument/2006/relationships/image" Target="../media/image16.png"/><Relationship Id="rId20" Type="http://schemas.openxmlformats.org/officeDocument/2006/relationships/slide" Target="slide19.xml"/><Relationship Id="rId21" Type="http://schemas.openxmlformats.org/officeDocument/2006/relationships/slide" Target="slide20.xml"/><Relationship Id="rId22" Type="http://schemas.openxmlformats.org/officeDocument/2006/relationships/slide" Target="slide21.xml"/><Relationship Id="rId23" Type="http://schemas.openxmlformats.org/officeDocument/2006/relationships/slide" Target="slide22.xml"/><Relationship Id="rId24" Type="http://schemas.openxmlformats.org/officeDocument/2006/relationships/slide" Target="slide23.xml"/><Relationship Id="rId25" Type="http://schemas.openxmlformats.org/officeDocument/2006/relationships/slide" Target="slide24.xml"/><Relationship Id="rId26" Type="http://schemas.openxmlformats.org/officeDocument/2006/relationships/slide" Target="slide25.xml"/><Relationship Id="rId27" Type="http://schemas.openxmlformats.org/officeDocument/2006/relationships/slide" Target="slide26.xml"/><Relationship Id="rId28" Type="http://schemas.openxmlformats.org/officeDocument/2006/relationships/slide" Target="slide27.xml"/><Relationship Id="rId29" Type="http://schemas.openxmlformats.org/officeDocument/2006/relationships/slide" Target="slide28.xml"/><Relationship Id="rId10" Type="http://schemas.openxmlformats.org/officeDocument/2006/relationships/slide" Target="slide9.xml"/><Relationship Id="rId11" Type="http://schemas.openxmlformats.org/officeDocument/2006/relationships/slide" Target="slide10.xml"/><Relationship Id="rId12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8.png"/><Relationship Id="rId5" Type="http://schemas.openxmlformats.org/officeDocument/2006/relationships/image" Target="../media/image36.png"/><Relationship Id="rId6" Type="http://schemas.openxmlformats.org/officeDocument/2006/relationships/image" Target="../media/image39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0.png"/><Relationship Id="rId5" Type="http://schemas.openxmlformats.org/officeDocument/2006/relationships/image" Target="../media/image36.png"/><Relationship Id="rId6" Type="http://schemas.openxmlformats.org/officeDocument/2006/relationships/image" Target="../media/image41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2.png"/><Relationship Id="rId5" Type="http://schemas.openxmlformats.org/officeDocument/2006/relationships/image" Target="../media/image36.png"/><Relationship Id="rId6" Type="http://schemas.openxmlformats.org/officeDocument/2006/relationships/image" Target="../media/image43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4.png"/><Relationship Id="rId5" Type="http://schemas.openxmlformats.org/officeDocument/2006/relationships/image" Target="../media/image36.png"/><Relationship Id="rId6" Type="http://schemas.openxmlformats.org/officeDocument/2006/relationships/image" Target="../media/image45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DCCE5CF5-A1C4-4B2E-A8B0-67B966E1F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2276475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6000">
                <a:latin typeface="Sassoon Infant Md" pitchFamily="50" charset="0"/>
              </a:rPr>
              <a:t>Forming Letters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484261A-A995-4310-974B-7C946E3A5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Infant Md" panose="02000603050000020003" pitchFamily="50" charset="0"/>
              </a:rPr>
              <a:t>An interactive cursive writing 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4246B9-07C7-45C6-8A4A-6E1BBD46E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450"/>
            <a:ext cx="259715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>
            <a:extLst>
              <a:ext uri="{FF2B5EF4-FFF2-40B4-BE49-F238E27FC236}">
                <a16:creationId xmlns:a16="http://schemas.microsoft.com/office/drawing/2014/main" xmlns="" id="{51B9D3ED-C2D7-40B9-9C4B-194E797F9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5153025"/>
            <a:ext cx="25241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D45D40C-CD54-4ED1-BE2D-6269A3C5F6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5638800"/>
            <a:ext cx="6794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xmlns="" id="{17D03B11-1D46-44B6-9A38-3D5CA2DC8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-4763"/>
            <a:ext cx="6913562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xmlns="" id="{F874B6A1-1BF2-429E-BEC8-4E322B8FF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14325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961E666E-145A-46E3-91F8-2A6B5ED915BE}"/>
              </a:ext>
            </a:extLst>
          </p:cNvPr>
          <p:cNvSpPr/>
          <p:nvPr/>
        </p:nvSpPr>
        <p:spPr>
          <a:xfrm>
            <a:off x="2987675" y="3103563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17B90364-28DF-4928-9987-26C51888B9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268663" y="2036763"/>
            <a:ext cx="896937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3">
            <a:extLst>
              <a:ext uri="{FF2B5EF4-FFF2-40B4-BE49-F238E27FC236}">
                <a16:creationId xmlns:a16="http://schemas.microsoft.com/office/drawing/2014/main" xmlns="" id="{890BDA03-B2E2-4418-86D6-968288CCA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6046788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11271" name="Picture 5">
            <a:extLst>
              <a:ext uri="{FF2B5EF4-FFF2-40B4-BE49-F238E27FC236}">
                <a16:creationId xmlns:a16="http://schemas.microsoft.com/office/drawing/2014/main" xmlns="" id="{20F256F8-5A42-4A1E-AABC-F1F87BF2F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400"/>
            <a:ext cx="21558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F3F0478D-F503-4652-9414-BF299E8CC7C2}"/>
              </a:ext>
            </a:extLst>
          </p:cNvPr>
          <p:cNvSpPr/>
          <p:nvPr/>
        </p:nvSpPr>
        <p:spPr>
          <a:xfrm>
            <a:off x="420688" y="5949950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99 -3.33333E-6 C 0.01875 -0.00486 0.02691 -0.01273 0.03594 -0.01666 C 0.03889 -0.0206 0.04219 -0.02453 0.04532 -0.02777 C 0.04723 -0.02986 0.04948 -0.03148 0.05157 -0.03333 C 0.05261 -0.03426 0.05469 -0.03611 0.05469 -0.03588 C 0.06042 -0.04768 0.06771 -0.05787 0.07344 -0.06944 C 0.07535 -0.07314 0.07552 -0.07777 0.07657 -0.08194 C 0.07691 -0.08356 0.07813 -0.08449 0.07865 -0.08611 C 0.08004 -0.09004 0.08039 -0.09467 0.08177 -0.09861 C 0.08507 -0.1074 0.0882 -0.1162 0.09115 -0.125 C 0.0948 -0.13611 0.09653 -0.14953 0.10157 -0.15972 C 0.10365 -0.1706 0.11111 -0.18958 0.11615 -0.19861 C 0.11841 -0.20787 0.12414 -0.21736 0.12865 -0.225 C 0.13334 -0.23287 0.1349 -0.23889 0.14115 -0.24444 C 0.14671 -0.25555 0.15539 -0.26481 0.16511 -0.26805 C 0.16789 -0.26898 0.17066 -0.2699 0.17344 -0.27083 C 0.17483 -0.27129 0.17761 -0.27222 0.17761 -0.27199 C 0.18907 -0.2706 0.2 -0.26875 0.21094 -0.26389 C 0.2165 -0.26134 0.2132 -0.26342 0.22032 -0.25694 C 0.2224 -0.25509 0.22657 -0.25139 0.22657 -0.25115 C 0.23386 -0.2368 0.24011 -0.22338 0.24427 -0.20694 C 0.24671 -0.21643 0.2448 -0.20509 0.24115 -0.21944 C 0.23907 -0.22754 0.23837 -0.23009 0.23386 -0.23611 C 0.23247 -0.24189 0.22344 -0.25717 0.21927 -0.26111 C 0.21511 -0.26504 0.21007 -0.26713 0.20573 -0.27083 C 0.20296 -0.27338 0.19914 -0.27384 0.19636 -0.27639 C 0.19427 -0.27824 0.19011 -0.28194 0.19011 -0.28171 C 0.16806 -0.27939 0.15174 -0.26921 0.13698 -0.24722 C 0.13195 -0.23958 0.12587 -0.23426 0.1224 -0.225 C 0.11875 -0.21527 0.11563 -0.20555 0.11198 -0.19583 C 0.10938 -0.18889 0.10938 -0.18078 0.10677 -0.17361 C 0.10521 -0.16064 0.10365 -0.14791 0.10261 -0.13472 C 0.1033 -0.10671 0.10278 -0.0787 0.10782 -0.05139 C 0.10868 -0.04676 0.10921 -0.04051 0.11094 -0.03611 C 0.1158 -0.02453 0.12535 -0.01273 0.13386 -0.00694 C 0.14375 -0.00023 0.12709 -0.00856 0.14323 -0.00139 C 0.14532 -0.00046 0.14948 0.00139 0.14948 0.00162 C 0.16858 -0.00139 0.18646 -0.00578 0.20469 -0.01389 C 0.21025 -0.01643 0.21632 -0.02523 0.22032 -0.03055 C 0.22136 -0.03194 0.22344 -0.03472 0.22344 -0.03449 C 0.22466 -0.03935 0.22743 -0.04259 0.22865 -0.04722 C 0.23247 -0.06227 0.23646 -0.07615 0.23907 -0.09166 C 0.24098 -0.10324 0.23924 -0.09768 0.24115 -0.11111 C 0.24167 -0.11481 0.24323 -0.12222 0.24323 -0.12199 C 0.24427 -0.14305 0.24445 -0.16458 0.24948 -0.18472 C 0.25105 -0.20115 0.2533 -0.21713 0.25573 -0.23333 C 0.25677 -0.23981 0.2573 -0.24652 0.25886 -0.25277 C 0.25955 -0.25555 0.26129 -0.26389 0.26094 -0.26111 C 0.25799 -0.23727 0.25625 -0.21296 0.25365 -0.18889 C 0.24896 -0.14467 0.24167 -0.10115 0.23698 -0.05694 C 0.23386 -0.02777 0.23264 0.00139 0.23073 0.03056 C 0.2283 0.0669 0.2198 0.10857 0.21302 0.14445 C 0.20764 0.17269 0.20139 0.19931 0.19323 0.22639 C 0.18542 0.25255 0.17796 0.27014 0.15573 0.275 C 0.14393 0.27269 0.1283 0.26829 0.1224 0.25278 C 0.1198 0.24561 0.1165 0.23843 0.11511 0.23056 C 0.11424 0.22593 0.11198 0.21667 0.11198 0.2169 C 0.11302 0.20162 0.11476 0.18912 0.11823 0.175 C 0.11997 0.16783 0.12396 0.16088 0.12657 0.15417 C 0.12882 0.14815 0.12848 0.15139 0.13177 0.14584 C 0.13403 0.1419 0.13542 0.13681 0.13802 0.13334 C 0.14011 0.13056 0.14427 0.125 0.14427 0.12523 C 0.14618 0.11713 0.14462 0.12176 0.15157 0.1125 C 0.15886 0.10278 0.16667 0.09491 0.17448 0.08611 C 0.18021 0.07963 0.18698 0.07361 0.19219 0.06667 C 0.19341 0.06505 0.1941 0.06273 0.19532 0.06111 C 0.19931 0.05625 0.20469 0.05348 0.20886 0.04861 C 0.21684 0.03959 0.20695 0.04977 0.21511 0.03889 C 0.21945 0.03311 0.22726 0.02963 0.23177 0.02361 C 0.23768 0.01574 0.24532 0.00996 0.25261 0.00417 C 0.2573 0.00047 0.26077 -0.00439 0.26511 -0.00833 C 0.26598 -0.00926 0.26719 -0.00902 0.26823 -0.00972 C 0.275 -0.01481 0.28056 -0.02199 0.28698 -0.02777 C 0.28959 -0.03009 0.29289 -0.03102 0.29427 -0.03472 " pathEditMode="relative" rAng="0" ptsTypes="AAAAAAAAAAAAAAAAAAAA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xmlns="" id="{4CDF7B3E-5B91-44C1-8849-32DFAE68B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-15875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xmlns="" id="{78D09BCD-613E-4442-B4DD-0F29EDF5B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116013"/>
            <a:ext cx="3998912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78F508AC-5D3D-4FFE-8F3D-4637B1DAF983}"/>
              </a:ext>
            </a:extLst>
          </p:cNvPr>
          <p:cNvSpPr/>
          <p:nvPr/>
        </p:nvSpPr>
        <p:spPr>
          <a:xfrm>
            <a:off x="2490788" y="4770438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88472129-5383-4E2A-850F-CA91548AC5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740025" y="3576638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3">
            <a:extLst>
              <a:ext uri="{FF2B5EF4-FFF2-40B4-BE49-F238E27FC236}">
                <a16:creationId xmlns:a16="http://schemas.microsoft.com/office/drawing/2014/main" xmlns="" id="{68E84114-B708-4AA0-8772-6FCA3DF54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6118225"/>
            <a:ext cx="5111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12295" name="Picture 5">
            <a:extLst>
              <a:ext uri="{FF2B5EF4-FFF2-40B4-BE49-F238E27FC236}">
                <a16:creationId xmlns:a16="http://schemas.microsoft.com/office/drawing/2014/main" xmlns="" id="{96EDA5F7-E7D4-48A1-95FB-7E0A9F470A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28600"/>
            <a:ext cx="194151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4B5C9A4D-18EB-4306-B845-8A347153116B}"/>
              </a:ext>
            </a:extLst>
          </p:cNvPr>
          <p:cNvSpPr/>
          <p:nvPr/>
        </p:nvSpPr>
        <p:spPr>
          <a:xfrm>
            <a:off x="420688" y="6021388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864 -3.7037E-7 C 0.05052 -0.0169 0.06805 -0.03727 0.08594 -0.06111 C 0.08993 -0.06643 0.09219 -0.07361 0.09635 -0.07917 C 0.09826 -0.08704 0.1033 -0.09722 0.10677 -0.10417 C 0.11094 -0.1125 0.11302 -0.12407 0.11614 -0.13333 C 0.1191 -0.1419 0.12014 -0.14954 0.12344 -0.15833 C 0.12413 -0.16018 0.12552 -0.16389 0.12552 -0.16366 C 0.12691 -0.17292 0.12986 -0.17963 0.13281 -0.18773 C 0.13698 -0.19884 0.13785 -0.21366 0.14219 -0.22523 C 0.14392 -0.23681 0.14722 -0.24699 0.14948 -0.25833 C 0.15226 -0.27176 0.15434 -0.28518 0.15677 -0.29861 C 0.15833 -0.31713 0.16128 -0.33449 0.16302 -0.35278 C 0.16597 -0.38241 0.16701 -0.4125 0.17239 -0.44167 C 0.17517 -0.45602 0.17691 -0.47153 0.17864 -0.48611 C 0.17934 -0.49259 0.18003 -0.49907 0.18073 -0.50556 C 0.18108 -0.5088 0.18246 -0.51829 0.18177 -0.51528 C 0.18108 -0.5125 0.17969 -0.50694 0.17969 -0.50671 C 0.17656 -0.46852 0.16736 -0.43148 0.16302 -0.39306 C 0.15868 -0.3537 0.15608 -0.31412 0.15156 -0.275 C 0.14896 -0.25185 0.14618 -0.2287 0.14323 -0.20556 C 0.14167 -0.19352 0.13871 -0.18148 0.13698 -0.16944 C 0.1316 -0.13125 0.12396 -0.09375 0.11823 -0.05556 C 0.11649 -0.04352 0.11354 -0.03148 0.11198 -0.01944 C 0.10972 -0.00069 0.11215 -0.01829 0.10989 -0.00139 C 0.10955 0.00093 0.10764 0.00718 0.10885 0.00556 C 0.11042 0.00347 0.1125 -0.00856 0.11302 -0.0125 C 0.11562 -0.03056 0.11753 -0.04861 0.12031 -0.06667 C 0.12292 -0.08449 0.125 -0.10393 0.12969 -0.12083 C 0.13229 -0.13032 0.13507 -0.14005 0.13698 -0.15 C 0.14201 -0.17639 0.14757 -0.2037 0.15885 -0.22639 C 0.16146 -0.24097 0.175 -0.26018 0.18385 -0.26806 C 0.18715 -0.27454 0.19167 -0.27755 0.19635 -0.28194 C 0.21128 -0.29606 0.21823 -0.29699 0.23802 -0.29861 C 0.24948 -0.29768 0.25972 -0.29884 0.26927 -0.29028 C 0.27187 -0.28518 0.27587 -0.27986 0.27969 -0.27639 C 0.28976 -0.25625 0.29514 -0.23102 0.29739 -0.20694 C 0.29687 -0.19143 0.29653 -0.17778 0.29427 -0.1625 C 0.28889 -0.12685 0.27795 -0.09306 0.27448 -0.05694 C 0.275 -0.04259 0.2743 -0.02407 0.28073 -0.01111 C 0.28299 0.00093 0.29184 0.00857 0.29948 0.01505 C 0.29948 0.01551 0.30989 0.01875 0.31198 0.01921 C 0.31337 0.01991 0.31614 0.02083 0.31614 0.02107 C 0.32101 0.01921 0.32587 0.01829 0.33073 0.01667 C 0.3375 0.01065 0.34757 0.0037 0.35364 -0.00278 C 0.35851 -0.0081 0.36493 -0.01643 0.36927 -0.02222 C 0.3743 -0.02893 0.37726 -0.03495 0.38073 -0.04306 C 0.38194 -0.04606 0.38489 -0.05139 0.38489 -0.05116 " pathEditMode="relative" rAng="0" ptsTypes="ffffffffffffffffffffffffffffffffffffffffffffff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>
            <a:extLst>
              <a:ext uri="{FF2B5EF4-FFF2-40B4-BE49-F238E27FC236}">
                <a16:creationId xmlns:a16="http://schemas.microsoft.com/office/drawing/2014/main" xmlns="" id="{37075897-9171-407F-A376-15240EEC2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60350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xmlns="" id="{F97A1BDF-CF55-4C2A-9C12-C0A721ACB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98613"/>
            <a:ext cx="27051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9F9EE75C-03C0-49CA-B7CD-6435D6B6AACF}"/>
              </a:ext>
            </a:extLst>
          </p:cNvPr>
          <p:cNvSpPr/>
          <p:nvPr/>
        </p:nvSpPr>
        <p:spPr>
          <a:xfrm>
            <a:off x="2987675" y="4494213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BEAD8D5F-A931-4844-9201-7FB900EB75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459163" y="3260725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>
            <a:extLst>
              <a:ext uri="{FF2B5EF4-FFF2-40B4-BE49-F238E27FC236}">
                <a16:creationId xmlns:a16="http://schemas.microsoft.com/office/drawing/2014/main" xmlns="" id="{4591A893-C870-4B2C-8D8B-09513809E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5973763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13319" name="Picture 5">
            <a:extLst>
              <a:ext uri="{FF2B5EF4-FFF2-40B4-BE49-F238E27FC236}">
                <a16:creationId xmlns:a16="http://schemas.microsoft.com/office/drawing/2014/main" xmlns="" id="{95F4D506-20CA-4572-AF69-60B3A582E0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33375"/>
            <a:ext cx="23891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C2B00C6B-D3A7-4882-8C52-5F5FCDE0B0F9}"/>
              </a:ext>
            </a:extLst>
          </p:cNvPr>
          <p:cNvSpPr/>
          <p:nvPr/>
        </p:nvSpPr>
        <p:spPr>
          <a:xfrm>
            <a:off x="420688" y="5876925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666 0.00648 C -0.0085 0.00277 0.00174 0.0037 0.00938 -0.00186 C 0.02188 -0.01112 0.03369 -0.02315 0.04375 -0.03658 C 0.04671 -0.04051 0.05087 -0.04468 0.05313 -0.04908 C 0.05816 -0.05903 0.06372 -0.06829 0.06875 -0.07825 C 0.07049 -0.08195 0.07396 -0.08658 0.075 -0.09075 C 0.07761 -0.10093 0.08334 -0.10764 0.08542 -0.11575 C 0.08716 -0.12246 0.09098 -0.13149 0.0948 -0.13658 C 0.09653 -0.14352 0.09948 -0.15116 0.10209 -0.15741 C 0.1033 -0.16042 0.10539 -0.1625 0.10625 -0.16575 C 0.10695 -0.16852 0.10712 -0.17176 0.10834 -0.17431 C 0.10973 -0.17686 0.1125 -0.18264 0.1125 -0.18218 C 0.11407 -0.19051 0.11806 -0.19676 0.1198 -0.20463 C 0.12431 -0.22524 0.12761 -0.24653 0.1323 -0.26713 C 0.13403 -0.27477 0.13629 -0.28102 0.13855 -0.28797 C 0.14185 -0.29792 0.14289 -0.3095 0.1448 -0.31991 C 0.14514 -0.322 0.14323 -0.31621 0.14271 -0.31436 C 0.14219 -0.3125 0.14202 -0.31065 0.14167 -0.3088 C 0.14132 -0.30741 0.14098 -0.30602 0.14063 -0.30463 C 0.13994 -0.30093 0.13924 -0.29723 0.13855 -0.29352 C 0.13577 -0.27871 0.13195 -0.26412 0.12917 -0.24908 C 0.12362 -0.21899 0.1165 -0.18912 0.11146 -0.1588 C 0.10869 -0.1426 0.10764 -0.12547 0.10625 -0.1088 C 0.10504 -0.07593 0.10348 -0.04399 0.11459 -0.01436 C 0.11719 -0.00764 0.12362 0.00185 0.12917 0.00509 C 0.12917 0.00532 0.13698 0.00856 0.13855 0.00925 C 0.13959 0.00972 0.14167 0.01064 0.14167 0.01088 C 0.15764 0.00787 0.17431 0.00486 0.18959 -0.00186 C 0.19862 -0.00579 0.21129 -0.02385 0.21771 -0.03241 C 0.22205 -0.0382 0.2231 -0.04584 0.225 -0.05325 C 0.22778 -0.06436 0.22414 -0.05903 0.22709 -0.06297 L 0.22084 -0.07408 C 0.23316 -0.08172 0.24219 -0.08936 0.25313 -0.09908 C 0.2566 -0.10209 0.25903 -0.10718 0.2625 -0.11019 C 0.26511 -0.11528 0.2691 -0.12061 0.27292 -0.12408 C 0.27535 -0.13403 0.28004 -0.14445 0.28438 -0.15325 C 0.28438 -0.15301 0.28698 -0.16366 0.2875 -0.16575 C 0.28785 -0.1676 0.28907 -0.16829 0.28959 -0.16991 C 0.2941 -0.18357 0.29775 -0.19977 0.3 -0.21436 C 0.29983 -0.22385 0.30087 -0.27524 0.29792 -0.30047 C 0.2948 -0.32686 0.28716 -0.35325 0.275 -0.37408 C 0.27066 -0.38149 0.27223 -0.38149 0.26771 -0.38658 C 0.2625 -0.39237 0.25487 -0.39514 0.24896 -0.39908 C 0.23542 -0.40811 0.22223 -0.41459 0.2073 -0.41852 C 0.19063 -0.41783 0.18334 -0.41852 0.1698 -0.41575 C 0.16771 -0.41528 0.16268 -0.41389 0.16042 -0.41297 C 0.1573 -0.41181 0.15105 -0.4088 0.15105 -0.40857 C 0.1507 -0.41019 0.15 -0.41297 0.15 -0.41274 L 0.15834 -0.40186 " pathEditMode="relative" rAng="0" ptsTypes="ffffffffffffffffffffffffffffffAffffffffffffffffAA">
                                      <p:cBhvr>
                                        <p:cTn id="6" dur="8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xmlns="" id="{E4BF3DCA-30F4-49A0-82AD-ADCC4B9B4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5888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xmlns="" id="{028DF110-4372-4BD5-9E10-5A691B7F7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52513"/>
            <a:ext cx="2074862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1A30A8A0-E8C8-499E-8D92-CD760A7E46BD}"/>
              </a:ext>
            </a:extLst>
          </p:cNvPr>
          <p:cNvSpPr/>
          <p:nvPr/>
        </p:nvSpPr>
        <p:spPr>
          <a:xfrm>
            <a:off x="3563938" y="3344863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45774406-E56F-4E85-9595-09F830E26B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810000" y="2219325"/>
            <a:ext cx="896938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>
            <a:extLst>
              <a:ext uri="{FF2B5EF4-FFF2-40B4-BE49-F238E27FC236}">
                <a16:creationId xmlns:a16="http://schemas.microsoft.com/office/drawing/2014/main" xmlns="" id="{FC3E6E1E-B7D1-403C-AAE1-679B90B3B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5973763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14343" name="Picture 5">
            <a:extLst>
              <a:ext uri="{FF2B5EF4-FFF2-40B4-BE49-F238E27FC236}">
                <a16:creationId xmlns:a16="http://schemas.microsoft.com/office/drawing/2014/main" xmlns="" id="{BC0C34BF-38AC-42A4-8EA3-11210D713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8775"/>
            <a:ext cx="215582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270DF1DA-DB50-4E77-B7A0-11A6B80942C0}"/>
              </a:ext>
            </a:extLst>
          </p:cNvPr>
          <p:cNvSpPr/>
          <p:nvPr/>
        </p:nvSpPr>
        <p:spPr>
          <a:xfrm>
            <a:off x="420688" y="5876925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0833 -0.00602 0.01684 -0.01157 0.025 -0.01806 C 0.02622 -0.01898 0.02691 -0.02106 0.02813 -0.02222 C 0.03924 -0.03287 0.04983 -0.04259 0.06042 -0.05417 C 0.06337 -0.05741 0.06701 -0.06019 0.06979 -0.06389 C 0.07292 -0.06806 0.07517 -0.07338 0.07813 -0.07778 C 0.08003 -0.08079 0.08281 -0.08287 0.08438 -0.08611 C 0.08837 -0.09398 0.09288 -0.10764 0.09583 -0.11667 C 0.09896 -0.12616 0.09983 -0.13704 0.10417 -0.14583 C 0.10677 -0.15949 0.10816 -0.17407 0.11146 -0.1875 C 0.11319 -0.2037 0.11736 -0.21875 0.11979 -0.23472 C 0.12049 -0.23981 0.12118 -0.24491 0.12188 -0.25 C 0.12222 -0.25278 0.12292 -0.26111 0.12292 -0.25833 C 0.12292 -0.24954 0.12153 -0.24306 0.12083 -0.23472 C 0.11944 -0.21528 0.11823 -0.19583 0.11667 -0.17639 C 0.11285 -0.1287 0.11024 -0.08032 0.10313 -0.03333 C 0.1 0.02199 0.0934 0.07778 0.08438 0.13194 C 0.08125 0.15093 0.07656 0.18843 0.06875 0.20417 C 0.06597 0.21875 0.05903 0.23657 0.05104 0.24722 C 0.04948 0.25347 0.04566 0.25903 0.04167 0.2625 C 0.03819 0.26944 0.03194 0.27523 0.02604 0.27778 C 0.02066 0.2831 0.0158 0.28403 0.00938 0.28611 C -0.0026 0.2838 -0.00243 0.27894 -0.01146 0.27083 C -0.0184 0.25694 -0.02187 0.2412 -0.02396 0.225 C -0.02049 0.20208 -0.01701 0.17546 -0.00417 0.15833 C -0.00069 0.14444 0.0092 0.13356 0.01667 0.12361 C 0.02309 0.11505 0.02813 0.10741 0.03542 0.1 C 0.04063 0.09468 0.04514 0.08773 0.05 0.08194 C 0.06354 0.06574 0.0809 0.05463 0.09375 0.0375 C 0.10538 0.02199 0.11858 0.00856 0.13125 -0.00556 C 0.13993 -0.01528 0.14931 -0.01968 0.15833 -0.02778 C 0.15972 -0.03056 0.16111 -0.03333 0.1625 -0.03611 C 0.16319 -0.0375 0.16111 -0.03333 0.16042 -0.03194 C 0.15972 -0.03079 0.1625 -0.03287 0.16354 -0.03333 C 0.16319 -0.03472 0.16181 -0.03657 0.1625 -0.0375 C 0.16319 -0.03843 0.16458 -0.03611 0.16563 -0.03611 C 0.17153 -0.03611 0.17847 -0.04005 0.18438 -0.04167 C 0.19288 -0.04398 0.20174 -0.04722 0.20938 -0.05278 C 0.21163 -0.0544 0.21354 -0.05648 0.21563 -0.05833 C 0.21667 -0.05926 0.21875 -0.06111 0.21875 -0.06088 C 0.22135 -0.0662 0.22535 -0.07153 0.22917 -0.075 C 0.23177 -0.08542 0.22795 -0.07292 0.23333 -0.08194 C 0.23906 -0.09144 0.22847 -0.08102 0.2375 -0.08889 C 0.23941 -0.09676 0.24236 -0.10231 0.24479 -0.10972 C 0.24948 -0.12407 0.25295 -0.13889 0.25521 -0.15417 C 0.25486 -0.16366 0.25521 -0.17708 0.25313 -0.1875 C 0.24705 -0.21713 0.23542 -0.24329 0.22083 -0.26667 C 0.21545 -0.27523 0.21024 -0.28356 0.20417 -0.29167 C 0.20208 -0.29444 0.20052 -0.29815 0.19792 -0.3 C 0.18958 -0.30556 0.18177 -0.31111 0.17396 -0.31806 C 0.16823 -0.32315 0.14878 -0.3287 0.14167 -0.33056 C 0.14063 -0.33009 0.13854 -0.33056 0.13854 -0.32917 C 0.13854 -0.32778 0.14115 -0.32639 0.14167 -0.32778 C 0.14219 -0.32917 0.14028 -0.33056 0.13958 -0.33194 C 0.13889 -0.33056 0.13767 -0.3294 0.1375 -0.32778 C 0.13733 -0.32639 0.13958 -0.32431 0.13854 -0.32361 C 0.1375 -0.32292 0.13576 -0.32477 0.13542 -0.32639 C 0.13524 -0.32731 0.13681 -0.32731 0.1375 -0.32778 " pathEditMode="relative" rAng="0" ptsTypes="fffffffffffffffffffffffffffffffffffffffffffffffffffffffffA">
                                      <p:cBhvr>
                                        <p:cTn id="6" dur="8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xmlns="" id="{331D8D94-B5AC-40B1-91F3-0A667530A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-15875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xmlns="" id="{DEBC1F9F-5C7B-4000-8370-B3F4BD9EE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1116013"/>
            <a:ext cx="3449638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5334F9DB-10DE-44A2-A58C-552C32789573}"/>
              </a:ext>
            </a:extLst>
          </p:cNvPr>
          <p:cNvSpPr/>
          <p:nvPr/>
        </p:nvSpPr>
        <p:spPr>
          <a:xfrm>
            <a:off x="2774950" y="4770438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0597D72E-586F-4200-93E6-EA247D6F79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100388" y="3576638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>
            <a:extLst>
              <a:ext uri="{FF2B5EF4-FFF2-40B4-BE49-F238E27FC236}">
                <a16:creationId xmlns:a16="http://schemas.microsoft.com/office/drawing/2014/main" xmlns="" id="{B0C1DB01-64AB-4A86-ABE1-EB6662831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973763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15367" name="Picture 5">
            <a:extLst>
              <a:ext uri="{FF2B5EF4-FFF2-40B4-BE49-F238E27FC236}">
                <a16:creationId xmlns:a16="http://schemas.microsoft.com/office/drawing/2014/main" xmlns="" id="{DF898DC7-DF92-4CA3-ABD7-D0C87672AC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165576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E5C9D236-DD2A-4B07-89CA-3BED939DE81C}"/>
              </a:ext>
            </a:extLst>
          </p:cNvPr>
          <p:cNvSpPr/>
          <p:nvPr/>
        </p:nvSpPr>
        <p:spPr>
          <a:xfrm>
            <a:off x="420688" y="5876925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65" decel="49935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4.81481E-6 C 0.00625 -0.00162 0.0132 -0.00254 0.01875 -0.00694 C 0.02796 -0.01435 0.03664 -0.02453 0.04688 -0.02916 C 0.05018 -0.03356 0.05382 -0.03611 0.0573 -0.04027 C 0.06754 -0.05254 0.05973 -0.04537 0.06667 -0.05138 C 0.07309 -0.06412 0.0816 -0.07407 0.08855 -0.08611 C 0.09532 -0.09791 0.10018 -0.11134 0.10625 -0.12361 C 0.10747 -0.12615 0.10764 -0.12916 0.10834 -0.13194 C 0.11007 -0.13912 0.11372 -0.14537 0.11563 -0.15277 C 0.11719 -0.15902 0.12119 -0.16458 0.12292 -0.17083 C 0.12535 -0.17986 0.1283 -0.18842 0.13125 -0.19722 C 0.13716 -0.21504 0.14011 -0.23564 0.1448 -0.25416 C 0.14723 -0.26365 0.14671 -0.27083 0.14792 -0.28055 C 0.15122 -0.3081 0.15348 -0.33611 0.15625 -0.36388 C 0.1599 -0.40069 0.16372 -0.43726 0.1698 -0.47361 C 0.17171 -0.48541 0.17275 -0.49768 0.17396 -0.50972 C 0.17431 -0.51342 0.17466 -0.51712 0.175 -0.52083 C 0.17535 -0.52314 0.17622 -0.53009 0.17605 -0.52777 C 0.17379 -0.5074 0.17136 -0.48657 0.16771 -0.46666 C 0.1658 -0.45601 0.16355 -0.44745 0.1625 -0.43611 C 0.15869 -0.39537 0.15573 -0.35462 0.15209 -0.31388 C 0.15087 -0.30092 0.15087 -0.28773 0.14896 -0.275 C 0.14445 -0.24444 0.14098 -0.21388 0.13646 -0.18333 C 0.13091 -0.14583 0.12709 -0.1081 0.12084 -0.07083 C 0.11806 -0.05416 0.11459 -0.03773 0.1125 -0.02083 C 0.11233 -0.02013 0.11007 -0.00555 0.11042 -0.00555 C 0.11372 -0.00555 0.11355 -0.01805 0.11355 -0.01782 C 0.11667 -0.04722 0.12431 -0.07523 0.12813 -0.10416 C 0.13108 -0.12638 0.13525 -0.14791 0.14063 -0.16944 C 0.14254 -0.17708 0.14341 -0.18495 0.14688 -0.19166 C 0.15105 -0.21342 0.16094 -0.23819 0.17292 -0.25416 C 0.17518 -0.26296 0.18178 -0.2699 0.1875 -0.275 C 0.19011 -0.28032 0.19323 -0.28194 0.19688 -0.28611 C 0.20782 -0.29861 0.22327 -0.30416 0.2375 -0.30694 C 0.25139 -0.30509 0.26285 -0.30092 0.27292 -0.2875 C 0.27414 -0.2824 0.27605 -0.27222 0.27605 -0.27199 C 0.27483 -0.25509 0.27101 -0.23981 0.26459 -0.225 C 0.25973 -0.21365 0.25053 -0.20486 0.24375 -0.19583 C 0.23907 -0.18958 0.23421 -0.18171 0.22813 -0.17777 C 0.2198 -0.17222 0.21216 -0.16736 0.20313 -0.16388 C 0.19219 -0.15972 0.20764 -0.16643 0.19271 -0.15972 C 0.19167 -0.15925 0.18959 -0.15833 0.18959 -0.1581 C 0.1724 -0.15949 0.1533 -0.15763 0.14688 -0.18333 C 0.14879 -0.16527 0.15469 -0.14837 0.1573 -0.13055 C 0.15938 -0.11666 0.16181 -0.0993 0.16771 -0.0875 C 0.16945 -0.07847 0.17292 -0.07222 0.17605 -0.06388 C 0.17761 -0.05972 0.17882 -0.0537 0.18125 -0.05 C 0.18473 -0.04467 0.1908 -0.03819 0.1948 -0.03333 C 0.20087 -0.02592 0.20348 -0.02129 0.21042 -0.01666 C 0.21372 -0.01458 0.21771 -0.01342 0.22084 -0.01111 C 0.22553 -0.00763 0.22587 -0.00532 0.23021 -0.00416 C 0.23438 -0.003 0.24271 -0.00138 0.24271 -0.00115 C 0.254 -0.00324 0.26355 -0.00694 0.27396 -0.0125 C 0.29098 -0.02152 0.30764 -0.02731 0.31875 -0.04861 C 0.31875 -0.04837 0.32396 -0.05902 0.325 -0.06111 C 0.32796 -0.06689 0.32744 -0.0743 0.32917 -0.08055 C 0.33073 -0.08634 0.33247 -0.0831 0.33021 -0.08611 " pathEditMode="relative" rAng="0" ptsTypes="ffffffffffffffffffffffffffffffffffffffffffffffffffffffffA">
                                      <p:cBhvr>
                                        <p:cTn id="6" dur="7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xmlns="" id="{1D28A8DA-D4E3-495B-95B8-715C310FE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-15875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xmlns="" id="{A37A9831-17BB-429F-889C-2A7588F11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268413"/>
            <a:ext cx="2506662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64811094-DD63-4B57-9BB4-D052D7FCBD4E}"/>
              </a:ext>
            </a:extLst>
          </p:cNvPr>
          <p:cNvSpPr/>
          <p:nvPr/>
        </p:nvSpPr>
        <p:spPr>
          <a:xfrm>
            <a:off x="3246438" y="4922838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3DEE7EEE-C948-4F5D-9BE2-9B09828DCC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532188" y="3729038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>
            <a:extLst>
              <a:ext uri="{FF2B5EF4-FFF2-40B4-BE49-F238E27FC236}">
                <a16:creationId xmlns:a16="http://schemas.microsoft.com/office/drawing/2014/main" xmlns="" id="{E4EAA7C4-E9EB-4C1B-ABF3-290D704D9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973763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16391" name="Picture 5">
            <a:extLst>
              <a:ext uri="{FF2B5EF4-FFF2-40B4-BE49-F238E27FC236}">
                <a16:creationId xmlns:a16="http://schemas.microsoft.com/office/drawing/2014/main" xmlns="" id="{A208E7FA-AB35-4C65-B18E-925EF4B9F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2400"/>
            <a:ext cx="23272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E8A1E3AE-BED5-42A0-9208-3B282C22AD55}"/>
              </a:ext>
            </a:extLst>
          </p:cNvPr>
          <p:cNvSpPr/>
          <p:nvPr/>
        </p:nvSpPr>
        <p:spPr>
          <a:xfrm>
            <a:off x="420688" y="5876925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007 -2.59259E-6 C 0.01597 -0.00602 0.02205 -0.0118 0.02778 -0.01805 C 0.03038 -0.02106 0.03229 -0.02523 0.03507 -0.02778 C 0.04323 -0.03495 0.05 -0.04213 0.05695 -0.05139 C 0.06354 -0.06018 0.06806 -0.07176 0.07465 -0.08055 C 0.07622 -0.0868 0.08038 -0.0912 0.08195 -0.09722 C 0.08438 -0.10671 0.0882 -0.11389 0.09236 -0.12222 C 0.09688 -0.13125 0.09913 -0.14213 0.10382 -0.15139 C 0.10556 -0.15486 0.10642 -0.16018 0.10799 -0.16389 C 0.11267 -0.17523 0.11771 -0.18588 0.12153 -0.19722 C 0.12517 -0.20903 0.12795 -0.21967 0.13195 -0.23055 C 0.13542 -0.23981 0.13681 -0.25254 0.13924 -0.2625 C 0.14392 -0.28148 0.14566 -0.31227 0.14757 -0.33194 C 0.15017 -0.35995 0.15625 -0.38727 0.15903 -0.41528 C 0.16111 -0.43541 0.16146 -0.45972 0.16632 -0.47916 C 0.16754 -0.49236 0.16962 -0.50509 0.17153 -0.51805 C 0.17188 -0.52083 0.17361 -0.52824 0.17361 -0.53055 C 0.17361 -0.53194 0.17292 -0.52778 0.17257 -0.52639 C 0.17222 -0.52407 0.17188 -0.52176 0.17153 -0.51944 C 0.16979 -0.5044 0.16754 -0.4912 0.16528 -0.47639 C 0.16042 -0.44421 0.16024 -0.41134 0.1559 -0.37916 C 0.14879 -0.32754 0.14392 -0.27523 0.13715 -0.22384 C 0.13021 -0.17153 0.12101 -0.12083 0.11736 -0.06805 C 0.11823 -0.04583 0.11684 -0.02315 0.12778 -0.00555 C 0.12969 -0.00254 0.13021 0.0007 0.13299 0.00278 C 0.13576 0.00486 0.14236 0.00834 0.14549 0.00972 C 0.15174 0.00926 0.15903 0.01158 0.16424 0.00695 C 0.17014 0.00162 0.17587 -0.00532 0.18299 -0.00833 C 0.18576 -0.01389 0.19254 -0.02268 0.19653 -0.02662 C 0.19896 -0.03125 0.20226 -0.03287 0.20486 -0.0375 C 0.20642 -0.04004 0.20729 -0.04352 0.20903 -0.04583 C 0.21007 -0.04722 0.21129 -0.04838 0.21215 -0.05 C 0.2132 -0.05162 0.21945 -0.07106 0.21945 -0.06528 " pathEditMode="relative" rAng="0" ptsTypes="AAAAAAAAAAAAAAAAAAAAAAAAAAAAAAAAA">
                                      <p:cBhvr>
                                        <p:cTn id="6" dur="4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xmlns="" id="{57AAB680-1FA9-4693-B0B6-A3F1D247A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271463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xmlns="" id="{E4FE9133-9117-4176-ACA8-11052F104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970088"/>
            <a:ext cx="59753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E088DECF-A0C7-45F5-8D21-52A201ECF15B}"/>
              </a:ext>
            </a:extLst>
          </p:cNvPr>
          <p:cNvSpPr/>
          <p:nvPr/>
        </p:nvSpPr>
        <p:spPr>
          <a:xfrm>
            <a:off x="1703388" y="4491038"/>
            <a:ext cx="500062" cy="4984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33E9C269-329A-445F-A435-6BE09A071A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082800" y="3308350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>
            <a:extLst>
              <a:ext uri="{FF2B5EF4-FFF2-40B4-BE49-F238E27FC236}">
                <a16:creationId xmlns:a16="http://schemas.microsoft.com/office/drawing/2014/main" xmlns="" id="{4A51E577-0A3B-49CD-9187-328218507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118225"/>
            <a:ext cx="5111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17415" name="Picture 5">
            <a:extLst>
              <a:ext uri="{FF2B5EF4-FFF2-40B4-BE49-F238E27FC236}">
                <a16:creationId xmlns:a16="http://schemas.microsoft.com/office/drawing/2014/main" xmlns="" id="{A6318783-4E7E-4938-BAF9-711097D50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0325"/>
            <a:ext cx="21272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669E3A4F-D8A5-483B-9C50-FD806438D21D}"/>
              </a:ext>
            </a:extLst>
          </p:cNvPr>
          <p:cNvSpPr/>
          <p:nvPr/>
        </p:nvSpPr>
        <p:spPr>
          <a:xfrm>
            <a:off x="420688" y="6021388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36000" decel="6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9 0.01204 C 0.01007 0.00972 0.02101 0.00579 0.0316 0.00231 C 0.03594 0.00093 0.03976 -0.00278 0.0441 -0.00463 C 0.04775 -0.00625 0.05035 -0.01019 0.05348 -0.01296 C 0.06424 -0.02245 0.07327 -0.0331 0.0816 -0.0463 C 0.08959 -0.05903 0.09757 -0.0713 0.10452 -0.08519 C 0.10834 -0.09282 0.11059 -0.10208 0.11389 -0.11019 C 0.11702 -0.11759 0.12066 -0.12454 0.12327 -0.13241 C 0.12778 -0.14583 0.13039 -0.16065 0.13473 -0.17407 C 0.13681 -0.18032 0.13681 -0.18727 0.13889 -0.19352 C 0.14323 -0.20718 0.14688 -0.2213 0.15035 -0.23519 C 0.15296 -0.24537 0.15313 -0.25671 0.15764 -0.26574 C 0.16007 -0.27847 0.16372 -0.29051 0.16598 -0.30324 C 0.16789 -0.31435 0.1691 -0.32569 0.17118 -0.33657 C 0.17205 -0.34167 0.17431 -0.34815 0.17431 -0.35324 C 0.17431 -0.35463 0.17362 -0.35046 0.17327 -0.34907 C 0.17257 -0.3456 0.17153 -0.34005 0.17118 -0.33657 C 0.16927 -0.32199 0.17084 -0.32894 0.16806 -0.31019 C 0.16424 -0.28495 0.15921 -0.26088 0.1566 -0.23519 C 0.15226 -0.19213 0.14532 -0.14884 0.13889 -0.10602 C 0.13351 -0.07037 0.12605 -0.03542 0.12327 0.00093 C 0.12362 0.00278 0.12396 0.00833 0.12431 0.00648 C 0.12535 0.00116 0.125 -0.00463 0.12535 -0.01019 C 0.12657 -0.02731 0.12848 -0.04792 0.13264 -0.06435 C 0.13976 -0.09259 0.14289 -0.12292 0.14827 -0.15185 C 0.15122 -0.16759 0.15191 -0.18819 0.15868 -0.20185 C 0.16094 -0.21366 0.16389 -0.22269 0.16702 -0.2338 C 0.17084 -0.24769 0.17379 -0.26273 0.17952 -0.27546 C 0.19184 -0.30301 0.20921 -0.33171 0.2316 -0.34491 C 0.2382 -0.34884 0.24532 -0.35023 0.25243 -0.35185 C 0.26927 -0.35093 0.28507 -0.35023 0.30139 -0.34491 C 0.30573 -0.3412 0.30712 -0.33819 0.30973 -0.33241 C 0.31094 -0.32963 0.31389 -0.32407 0.31389 -0.32384 C 0.31424 -0.32222 0.31459 -0.32037 0.31493 -0.31852 C 0.31563 -0.31574 0.31702 -0.31019 0.31702 -0.30995 C 0.31615 -0.28241 0.31302 -0.25579 0.31077 -0.22824 C 0.30903 -0.20694 0.30764 -0.18542 0.30452 -0.16435 C 0.30191 -0.12801 0.29966 -0.08958 0.29098 -0.05463 C 0.28889 -0.03449 0.28629 -0.01528 0.28473 0.00509 C 0.28334 0.02454 0.28247 0.02662 0.28473 0.01759 C 0.28768 -0.02523 0.29914 -0.06782 0.30452 -0.11019 C 0.30747 -0.13426 0.30886 -0.15856 0.31181 -0.18241 C 0.31511 -0.20949 0.32136 -0.23611 0.32848 -0.26157 C 0.33438 -0.28287 0.34497 -0.30324 0.35764 -0.31852 C 0.36459 -0.32685 0.37118 -0.33634 0.38056 -0.33935 C 0.39427 -0.35139 0.4132 -0.34954 0.42848 -0.35046 C 0.44393 -0.34907 0.45851 -0.34792 0.47014 -0.33241 C 0.47518 -0.32569 0.47674 -0.31366 0.47848 -0.30463 C 0.47761 -0.2669 0.47622 -0.22963 0.47431 -0.19213 C 0.47344 -0.17361 0.47362 -0.15486 0.47014 -0.13657 C 0.46841 -0.11667 0.46719 -0.09676 0.46598 -0.07685 C 0.46719 -0.06042 0.46702 -0.03472 0.47223 -0.01852 C 0.47587 -0.00741 0.48247 0.00208 0.48889 0.01065 C 0.49028 0.0125 0.50243 0.01435 0.50452 0.01481 C 0.52327 0.01134 0.54115 0.00787 0.55764 -0.00463 C 0.56233 -0.0081 0.56875 -0.01319 0.57118 -0.01991 C 0.57691 -0.03542 0.58473 -0.04931 0.58889 -0.06574 C 0.58959 -0.06852 0.59844 -0.07824 0.59306 -0.07824 " pathEditMode="relative" rAng="0" ptsTypes="AAAAAAAAAAAAAAAAAAAAAAAAAAAAAAAAAAAAAAAAAAAAAAAAAAAAAAAAAA">
                                      <p:cBhvr>
                                        <p:cTn id="6" dur="7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>
            <a:extLst>
              <a:ext uri="{FF2B5EF4-FFF2-40B4-BE49-F238E27FC236}">
                <a16:creationId xmlns:a16="http://schemas.microsoft.com/office/drawing/2014/main" xmlns="" id="{F35BC192-08BE-402E-BB62-82DF56998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0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xmlns="" id="{6F549794-6B0D-470B-928B-354BA9F9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844675"/>
            <a:ext cx="4760913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76240652-1AE4-439E-AE72-EAF83839D605}"/>
              </a:ext>
            </a:extLst>
          </p:cNvPr>
          <p:cNvSpPr/>
          <p:nvPr/>
        </p:nvSpPr>
        <p:spPr>
          <a:xfrm>
            <a:off x="2268538" y="4365625"/>
            <a:ext cx="517525" cy="5175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E23CA6E9-93AD-4B74-BF0D-ACCBEB3725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740025" y="3182938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>
            <a:extLst>
              <a:ext uri="{FF2B5EF4-FFF2-40B4-BE49-F238E27FC236}">
                <a16:creationId xmlns:a16="http://schemas.microsoft.com/office/drawing/2014/main" xmlns="" id="{23837D64-067C-4CFF-9012-869FBFBEB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118225"/>
            <a:ext cx="5111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18439" name="Picture 5">
            <a:extLst>
              <a:ext uri="{FF2B5EF4-FFF2-40B4-BE49-F238E27FC236}">
                <a16:creationId xmlns:a16="http://schemas.microsoft.com/office/drawing/2014/main" xmlns="" id="{5B49BC6B-8171-4B5C-BA91-68BEB87A4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15287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200DEA0F-A3AC-40D9-AA04-85C3B31918D8}"/>
              </a:ext>
            </a:extLst>
          </p:cNvPr>
          <p:cNvSpPr/>
          <p:nvPr/>
        </p:nvSpPr>
        <p:spPr>
          <a:xfrm>
            <a:off x="420688" y="6021388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6 -2.22222E-6 C 0.00382 -0.00231 0.00781 -0.00416 0.01146 -0.00694 C 0.01545 -0.00972 0.01892 -0.01389 0.02291 -0.01666 C 0.02882 -0.0206 0.03541 -0.02338 0.04062 -0.02916 C 0.04653 -0.03565 0.05295 -0.04282 0.05937 -0.04861 C 0.06371 -0.05717 0.06962 -0.06227 0.075 -0.06944 C 0.08194 -0.0787 0.07187 -0.06898 0.08021 -0.07639 C 0.08507 -0.08611 0.08229 -0.08287 0.0875 -0.0875 C 0.09774 -0.1081 0.11128 -0.12616 0.11979 -0.14861 C 0.1342 -0.18727 0.14496 -0.22847 0.15208 -0.27083 C 0.1559 -0.29375 0.16215 -0.31574 0.16562 -0.33889 C 0.17031 -0.36967 0.1658 -0.34352 0.16875 -0.35694 C 0.16875 -0.35717 0.17118 -0.36991 0.17083 -0.36944 C 0.16753 -0.36504 0.16701 -0.34745 0.16666 -0.34305 C 0.16458 -0.32037 0.1625 -0.29745 0.15937 -0.275 C 0.15486 -0.24166 0.15191 -0.2081 0.14687 -0.175 C 0.14496 -0.16273 0.14444 -0.14328 0.14166 -0.13194 C 0.13177 -0.09259 0.1243 -0.04953 0.12083 -0.00833 C 0.12118 -0.00602 0.12031 -0.00023 0.12187 -0.00139 C 0.12378 -0.00254 0.12257 -0.00694 0.12291 -0.00972 C 0.12326 -0.01203 0.12361 -0.01435 0.12396 -0.01666 C 0.1243 -0.02037 0.12465 -0.02407 0.125 -0.02778 C 0.12725 -0.04838 0.13159 -0.06852 0.13541 -0.08889 C 0.14323 -0.13078 0.14843 -0.17361 0.15729 -0.21528 C 0.16163 -0.23588 0.16284 -0.25972 0.17187 -0.27778 C 0.17343 -0.28565 0.17448 -0.28866 0.17812 -0.29583 C 0.18073 -0.30092 0.18281 -0.30717 0.18541 -0.3125 C 0.19409 -0.32986 0.20781 -0.34097 0.22083 -0.35139 C 0.22621 -0.35555 0.2309 -0.36065 0.23646 -0.36389 C 0.24271 -0.36759 0.24982 -0.36944 0.25625 -0.37222 C 0.2658 -0.37639 0.27639 -0.37315 0.28646 -0.37361 C 0.29496 -0.37176 0.30225 -0.36944 0.31041 -0.36666 C 0.3125 -0.36481 0.31458 -0.36296 0.31666 -0.36111 C 0.31771 -0.36018 0.31979 -0.35833 0.31979 -0.3581 C 0.32118 -0.35555 0.32257 -0.35278 0.32396 -0.35 C 0.32552 -0.34676 0.33021 -0.34166 0.33021 -0.34143 C 0.33194 -0.33495 0.33611 -0.32893 0.33854 -0.32222 C 0.34357 -0.30879 0.34357 -0.29074 0.34479 -0.27639 C 0.34566 -0.24514 0.34653 -0.24537 0.34479 -0.21805 C 0.34253 -0.18379 0.33437 -0.15069 0.33125 -0.11666 C 0.33212 -0.09097 0.33316 -0.07106 0.34062 -0.04861 C 0.34392 -0.03842 0.34687 -0.02731 0.35416 -0.02083 C 0.35833 -0.01227 0.3658 -0.01065 0.37291 -0.00833 C 0.38073 -0.01041 0.38819 -0.0118 0.39583 -0.01528 C 0.40538 -0.01944 0.41267 -0.03032 0.42083 -0.0375 C 0.42396 -0.04352 0.42882 -0.04583 0.43229 -0.05139 C 0.43663 -0.05833 0.43906 -0.0662 0.44271 -0.07361 C 0.44462 -0.07731 0.44496 -0.08241 0.44687 -0.08611 C 0.44826 -0.08889 0.45208 -0.09305 0.45208 -0.09282 " pathEditMode="relative" rAng="0" ptsTypes="ffffffffffffffffffffffffffffffffffffffffffffffffA">
                                      <p:cBhvr>
                                        <p:cTn id="6" dur="6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xmlns="" id="{11D1F7E2-E231-48ED-BDC0-1F667CDBF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-7938"/>
            <a:ext cx="6911975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xmlns="" id="{2A51EBB0-78C6-4C82-9C7E-EBE2ADBEB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628775"/>
            <a:ext cx="4729163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A4740ACF-918F-4466-9845-66F74EEDABB3}"/>
              </a:ext>
            </a:extLst>
          </p:cNvPr>
          <p:cNvSpPr/>
          <p:nvPr/>
        </p:nvSpPr>
        <p:spPr>
          <a:xfrm>
            <a:off x="2411413" y="4338638"/>
            <a:ext cx="530225" cy="5302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CFD20EA8-F859-4787-8993-648EBFB34D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857500" y="3182938"/>
            <a:ext cx="9477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>
            <a:extLst>
              <a:ext uri="{FF2B5EF4-FFF2-40B4-BE49-F238E27FC236}">
                <a16:creationId xmlns:a16="http://schemas.microsoft.com/office/drawing/2014/main" xmlns="" id="{A660D9DE-8BB5-4DA2-841F-07F3DF74C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973763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19463" name="Picture 5">
            <a:extLst>
              <a:ext uri="{FF2B5EF4-FFF2-40B4-BE49-F238E27FC236}">
                <a16:creationId xmlns:a16="http://schemas.microsoft.com/office/drawing/2014/main" xmlns="" id="{8A65E163-DB8A-4FA9-BE40-ADC8E879C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66700"/>
            <a:ext cx="25019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875E9993-8BEC-4F8E-8C31-B5FDBBE1528E}"/>
              </a:ext>
            </a:extLst>
          </p:cNvPr>
          <p:cNvSpPr/>
          <p:nvPr/>
        </p:nvSpPr>
        <p:spPr>
          <a:xfrm>
            <a:off x="420688" y="5876925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74" decel="49926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-2.96296E-6 C 0.00972 -0.0044 0.02118 -0.00949 0.0302 -0.01666 C 0.0302 -0.01643 0.03802 -0.02361 0.03958 -0.025 C 0.04166 -0.02685 0.04583 -0.03055 0.04583 -0.03032 C 0.04843 -0.03565 0.05243 -0.04097 0.05625 -0.04444 C 0.06232 -0.05648 0.071 -0.06551 0.07708 -0.07777 C 0.07864 -0.08078 0.08055 -0.08333 0.08229 -0.08611 C 0.0842 -0.08912 0.08854 -0.09444 0.08854 -0.09421 C 0.09062 -0.10254 0.09618 -0.10856 0.1 -0.11527 C 0.10607 -0.12569 0.10989 -0.13727 0.11458 -0.14861 C 0.11805 -0.15694 0.11857 -0.15509 0.12083 -0.1625 C 0.12378 -0.17245 0.12656 -0.18287 0.12916 -0.19305 C 0.1309 -0.20023 0.13472 -0.20694 0.13645 -0.21389 C 0.13836 -0.22152 0.14027 -0.22893 0.1427 -0.23611 C 0.14461 -0.24166 0.14757 -0.24699 0.14895 -0.25277 C 0.15121 -0.26157 0.15329 -0.26713 0.15729 -0.275 C 0.15902 -0.27847 0.15989 -0.28379 0.16145 -0.2875 C 0.1651 -0.29583 0.16909 -0.30416 0.17291 -0.3125 C 0.17482 -0.3169 0.17604 -0.32222 0.17916 -0.325 C 0.18159 -0.32731 0.18368 -0.32847 0.18541 -0.33194 C 0.18628 -0.33356 0.18645 -0.33588 0.1875 -0.3375 C 0.19548 -0.35069 0.21024 -0.36805 0.22187 -0.375 C 0.23159 -0.38078 0.2427 -0.38217 0.25312 -0.38333 C 0.27708 -0.3824 0.296 -0.38402 0.31562 -0.36666 C 0.31632 -0.36527 0.31892 -0.3625 0.3177 -0.3625 C 0.31632 -0.3625 0.31579 -0.36551 0.31458 -0.36666 C 0.31093 -0.3706 0.30642 -0.37176 0.30208 -0.37361 C 0.28819 -0.37986 0.27291 -0.38055 0.25833 -0.38194 C 0.25121 -0.38148 0.22795 -0.3831 0.21875 -0.375 C 0.20156 -0.35972 0.1875 -0.34606 0.17395 -0.325 C 0.16979 -0.31852 0.16441 -0.31203 0.16145 -0.30416 C 0.15659 -0.29143 0.15104 -0.27916 0.14583 -0.26666 C 0.14184 -0.25694 0.13993 -0.24514 0.13541 -0.23611 C 0.13107 -0.21319 0.12534 -0.19143 0.12291 -0.16805 C 0.12326 -0.15555 0.12343 -0.14305 0.12395 -0.13055 C 0.12552 -0.0912 0.13316 -0.02963 0.16562 -0.01527 C 0.17621 -0.00486 0.18923 -0.00115 0.20208 0.00139 C 0.21961 -0.00046 0.23541 -0.00509 0.25208 -0.0125 C 0.25573 -0.01412 0.26111 -0.0206 0.26458 -0.02361 C 0.26875 -0.02731 0.2743 -0.03055 0.27812 -0.03472 C 0.28663 -0.04375 0.29531 -0.05625 0.30312 -0.06666 C 0.30954 -0.07523 0.31267 -0.08773 0.31875 -0.09583 C 0.32031 -0.10185 0.32309 -0.10671 0.325 -0.1125 C 0.32708 -0.11875 0.32743 -0.12361 0.3302 -0.12916 C 0.33316 -0.14467 0.33767 -0.15926 0.34062 -0.175 C 0.34201 -0.1824 0.34375 -0.19722 0.34375 -0.19699 C 0.34531 -0.22523 0.34218 -0.25208 0.3375 -0.27916 C 0.33628 -0.28565 0.33437 -0.2919 0.33333 -0.29861 C 0.33055 -0.31736 0.32708 -0.34027 0.31666 -0.35416 C 0.31632 -0.35555 0.31632 -0.3574 0.31562 -0.35833 C 0.31493 -0.35926 0.31336 -0.35879 0.3125 -0.35972 C 0.3092 -0.36319 0.30711 -0.36828 0.30416 -0.37222 C 0.30121 -0.37615 0.30139 -0.37407 0.29791 -0.37639 C 0.29687 -0.37708 0.29357 -0.37916 0.29479 -0.37916 C 0.30139 -0.37916 0.30781 -0.37014 0.31354 -0.36666 C 0.325 -0.35995 0.33732 -0.35926 0.34895 -0.35416 C 0.37066 -0.35602 0.39149 -0.35694 0.4125 -0.36389 C 0.41788 -0.36574 0.42274 -0.36875 0.42812 -0.37083 C 0.4342 -0.37315 0.42829 -0.37083 0.43437 -0.375 C 0.43541 -0.37569 0.4375 -0.37639 0.4375 -0.37615 " pathEditMode="relative" rAng="0" ptsTypes="AAAAAA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>
            <a:extLst>
              <a:ext uri="{FF2B5EF4-FFF2-40B4-BE49-F238E27FC236}">
                <a16:creationId xmlns:a16="http://schemas.microsoft.com/office/drawing/2014/main" xmlns="" id="{53F833FA-A01B-451F-982E-299D78936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3" y="20638"/>
            <a:ext cx="6913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xmlns="" id="{39C3173A-99BF-423D-B3F6-471FC59FE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1385888"/>
            <a:ext cx="3519488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0E33D83C-FA5E-4C88-BE02-82808A95BBA9}"/>
              </a:ext>
            </a:extLst>
          </p:cNvPr>
          <p:cNvSpPr/>
          <p:nvPr/>
        </p:nvSpPr>
        <p:spPr>
          <a:xfrm>
            <a:off x="3132138" y="3286125"/>
            <a:ext cx="446087" cy="4460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96340625-DECB-49F9-B447-D882A4A7AA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530600" y="2063750"/>
            <a:ext cx="9477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>
            <a:extLst>
              <a:ext uri="{FF2B5EF4-FFF2-40B4-BE49-F238E27FC236}">
                <a16:creationId xmlns:a16="http://schemas.microsoft.com/office/drawing/2014/main" xmlns="" id="{1259D297-F833-4A92-8DB7-609458A8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5992813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20487" name="Picture 5">
            <a:extLst>
              <a:ext uri="{FF2B5EF4-FFF2-40B4-BE49-F238E27FC236}">
                <a16:creationId xmlns:a16="http://schemas.microsoft.com/office/drawing/2014/main" xmlns="" id="{17402208-EE1F-4610-BC14-3FC1D01615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52400"/>
            <a:ext cx="22431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C016B33F-E7A4-4B33-B44A-D07D50BA8527}"/>
              </a:ext>
            </a:extLst>
          </p:cNvPr>
          <p:cNvSpPr/>
          <p:nvPr/>
        </p:nvSpPr>
        <p:spPr>
          <a:xfrm>
            <a:off x="420688" y="5876925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31000" decel="62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6 1.48148E-6 C 0.00347 -0.01134 0.00659 -0.0081 0.01562 -0.00972 C 0.02396 -0.01528 0.03316 -0.02176 0.04062 -0.02917 C 0.04479 -0.03333 0.0493 -0.03958 0.05416 -0.04167 C 0.05729 -0.04792 0.0625 -0.05208 0.06562 -0.05833 C 0.06927 -0.06551 0.07343 -0.07199 0.07708 -0.07917 C 0.07847 -0.08195 0.08038 -0.08426 0.08125 -0.0875 C 0.0842 -0.09954 0.09062 -0.11435 0.09583 -0.125 C 0.09705 -0.13195 0.1 -0.13681 0.10208 -0.14306 C 0.10416 -0.14931 0.10451 -0.15417 0.10729 -0.15972 C 0.11198 -0.18449 0.11805 -0.2081 0.12187 -0.23333 C 0.12326 -0.24283 0.12604 -0.25301 0.12604 -0.2625 C 0.12604 -0.26435 0.12517 -0.2588 0.125 -0.25695 C 0.12361 -0.24583 0.12413 -0.24375 0.12291 -0.23195 C 0.12066 -0.21065 0.11892 -0.18935 0.11666 -0.16806 C 0.11597 -0.16134 0.11545 -0.15394 0.11458 -0.14722 C 0.11389 -0.14259 0.1125 -0.13333 0.1125 -0.1331 C 0.11007 -0.09699 0.10468 -0.06065 0.09896 -0.025 C 0.09722 -0.01458 0.09444 -0.00509 0.09271 0.00555 C 0.0868 0.04097 0.08177 0.07685 0.07604 0.1125 C 0.07153 0.14028 0.06528 0.16782 0.06146 0.19583 C 0.05729 0.22616 0.05399 0.25694 0.05104 0.2875 C 0.05295 0.30949 0.05173 0.3044 0.05416 0.27083 C 0.05486 0.26065 0.05555 0.25046 0.05625 0.24028 C 0.0592 0.19954 0.06319 0.15833 0.06875 0.11805 C 0.07239 0.0912 0.07795 0.06528 0.08333 0.03889 C 0.0868 0.02222 0.08923 0.00532 0.09271 -0.01111 C 0.09514 -0.02269 0.09826 -0.03403 0.1 -0.04583 C 0.10625 -0.08704 0.11093 -0.12847 0.11771 -0.16945 C 0.12014 -0.18426 0.12309 -0.19884 0.12812 -0.2125 C 0.12951 -0.21621 0.13038 -0.22176 0.13229 -0.225 C 0.146 -0.24861 0.16493 -0.26644 0.18646 -0.27361 C 0.20034 -0.27269 0.21337 -0.27107 0.22708 -0.26945 C 0.23298 -0.2669 0.22743 -0.26991 0.23333 -0.26389 C 0.23906 -0.2581 0.24375 -0.25278 0.24896 -0.24583 C 0.25833 -0.23333 0.26024 -0.2044 0.26146 -0.18889 C 0.26007 -0.15926 0.2559 -0.12871 0.25 -0.1 C 0.24722 -0.08611 0.24496 -0.07246 0.23958 -0.05972 C 0.23646 -0.05255 0.23142 -0.04746 0.22708 -0.04167 C 0.22187 -0.03472 0.21666 -0.02778 0.21146 -0.02083 C 0.20972 -0.01852 0.20451 -0.01667 0.20208 -0.01528 C 0.19948 -0.01389 0.19739 -0.01111 0.19479 -0.00972 C 0.18906 -0.00695 0.1842 -0.00648 0.17812 -0.00556 C 0.16875 -0.00648 0.16076 -0.00718 0.15208 -0.01111 C 0.14409 -0.02176 0.14826 -0.01736 0.13958 -0.025 C 0.12639 -0.03658 0.1375 -0.02917 0.13125 -0.0375 C 0.1283 -0.04144 0.12482 -0.04468 0.12187 -0.04861 C 0.11771 -0.05417 0.1151 -0.05648 0.11146 -0.06389 C 0.11076 -0.06505 0.11093 -0.06667 0.11041 -0.06806 C 0.10989 -0.06945 0.10712 -0.07222 0.10833 -0.07222 C 0.11146 -0.07222 0.11354 -0.06227 0.11458 -0.05972 C 0.11892 -0.04838 0.12621 -0.0338 0.13437 -0.02639 C 0.13854 -0.02269 0.14271 -0.01898 0.14687 -0.01528 C 0.15173 -0.01088 0.15659 -0.00255 0.1625 1.48148E-6 C 0.16718 0.00208 0.17118 0.00509 0.17604 0.00694 C 0.17812 0.00787 0.18229 0.00972 0.18229 0.00995 C 0.21128 0.0081 0.2368 0.0037 0.26458 -0.00556 C 0.26996 -0.01042 0.27725 -0.0132 0.28333 -0.01667 C 0.28663 -0.01852 0.29271 -0.01945 0.29583 -0.02222 C 0.29687 -0.02315 0.29791 -0.02431 0.29896 -0.025 C 0.3 -0.0257 0.30104 -0.0257 0.30208 -0.02639 C 0.30694 -0.02986 0.30989 -0.03449 0.31458 -0.0375 C 0.31962 -0.04097 0.32309 -0.04746 0.32708 -0.05278 C 0.32795 -0.05394 0.3283 -0.05579 0.32916 -0.05695 C 0.33003 -0.0581 0.33229 -0.05972 0.33229 -0.05949 " pathEditMode="relative" rAng="0" ptsTypes="AAAAAAAAAAAAAAAAAAAAAAAAAAAAAAAAAAAAAAAAAAAAAAAAAAAAAAAAAAAAAAAAA">
                                      <p:cBhvr>
                                        <p:cTn id="6" dur="7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EDE07A38-52E3-4632-A1E7-B9C0C15ACD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4041775" y="2794000"/>
            <a:ext cx="106045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xmlns="" id="{3363A401-E1A6-4728-AE78-7CD562C71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88938"/>
            <a:ext cx="69119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Just </a:t>
            </a:r>
            <a:r>
              <a:rPr lang="en-GB" altLang="en-US" sz="4000">
                <a:latin typeface="Sassoon Infant Md" pitchFamily="50" charset="0"/>
              </a:rPr>
              <a:t>click</a:t>
            </a:r>
            <a:r>
              <a:rPr lang="en-GB" altLang="en-US" sz="4000">
                <a:latin typeface="Sassoon Infant Rg" pitchFamily="50" charset="0"/>
              </a:rPr>
              <a:t> on the pencil and it will show you how to form the letter.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xmlns="" id="{2BCFC622-C364-43A7-BB13-3C1B68635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5068888"/>
            <a:ext cx="6711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Press the back button at any time during the slide show to return to the letter choice screen.</a:t>
            </a:r>
          </a:p>
        </p:txBody>
      </p:sp>
      <p:pic>
        <p:nvPicPr>
          <p:cNvPr id="3077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A71F553-5E03-4C12-BFC6-04CC0C32E9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5638800"/>
            <a:ext cx="6794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xmlns="" id="{3A0F772A-1799-4028-9493-7FB914BB7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-15875"/>
            <a:ext cx="691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xmlns="" id="{6CFBE583-CEC3-4769-A893-1DBC98A30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268413"/>
            <a:ext cx="3468688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1C14C379-53F6-410E-858C-2E4BF4980F1B}"/>
              </a:ext>
            </a:extLst>
          </p:cNvPr>
          <p:cNvSpPr/>
          <p:nvPr/>
        </p:nvSpPr>
        <p:spPr>
          <a:xfrm>
            <a:off x="2771775" y="3160713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684C71B3-8CBE-49BB-B86A-7F9180C6F5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098800" y="1946275"/>
            <a:ext cx="9477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3">
            <a:extLst>
              <a:ext uri="{FF2B5EF4-FFF2-40B4-BE49-F238E27FC236}">
                <a16:creationId xmlns:a16="http://schemas.microsoft.com/office/drawing/2014/main" xmlns="" id="{40C75EFA-F8EE-4040-B927-29C8DDCB8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6118225"/>
            <a:ext cx="5111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21511" name="Picture 5">
            <a:extLst>
              <a:ext uri="{FF2B5EF4-FFF2-40B4-BE49-F238E27FC236}">
                <a16:creationId xmlns:a16="http://schemas.microsoft.com/office/drawing/2014/main" xmlns="" id="{093B1017-0EFB-44AE-841F-ABED27D6EA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2400"/>
            <a:ext cx="135572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1EF4FF59-CAF6-452A-B31F-6E6CE81B85A2}"/>
              </a:ext>
            </a:extLst>
          </p:cNvPr>
          <p:cNvSpPr/>
          <p:nvPr/>
        </p:nvSpPr>
        <p:spPr>
          <a:xfrm>
            <a:off x="468313" y="6021388"/>
            <a:ext cx="935037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1.11111E-6 C 0.01719 -0.00394 0.03178 -0.01945 0.04584 -0.03195 C 0.05018 -0.04074 0.05591 -0.04954 0.06146 -0.05695 C 0.06337 -0.06435 0.06181 -0.05995 0.06667 -0.06945 C 0.06789 -0.07199 0.06754 -0.07523 0.06876 -0.07778 C 0.07518 -0.09074 0.08073 -0.10533 0.08542 -0.11945 C 0.08716 -0.12454 0.0882 -0.13079 0.08959 -0.13611 C 0.08994 -0.13773 0.09115 -0.13866 0.09167 -0.14028 C 0.09445 -0.14861 0.09723 -0.15695 0.10001 -0.16528 C 0.1106 -0.19722 0.12049 -0.22732 0.13959 -0.25278 C 0.14584 -0.26111 0.15417 -0.26713 0.16146 -0.27361 C 0.16789 -0.2794 0.17778 -0.28125 0.18542 -0.28333 C 0.2198 -0.28102 0.19775 -0.28495 0.20938 -0.28056 C 0.21042 -0.28009 0.21528 -0.2787 0.21667 -0.27778 C 0.21893 -0.27616 0.22292 -0.27222 0.22292 -0.27199 C 0.22709 -0.26389 0.2349 -0.25903 0.23751 -0.24861 C 0.23837 -0.24491 0.23976 -0.23565 0.24167 -0.23195 C 0.24306 -0.22917 0.24497 -0.22685 0.24584 -0.22361 C 0.24601 -0.22269 0.24757 -0.21528 0.24896 -0.21528 C 0.25001 -0.21528 0.24844 -0.21806 0.24792 -0.21945 C 0.24549 -0.22523 0.24237 -0.23056 0.23959 -0.23611 C 0.23594 -0.24352 0.23212 -0.25023 0.22813 -0.25695 C 0.22362 -0.26458 0.22188 -0.27037 0.21459 -0.27361 C 0.20851 -0.28171 0.19879 -0.2831 0.19063 -0.28472 C 0.18369 -0.28403 0.17622 -0.28565 0.1698 -0.28195 C 0.16268 -0.27778 0.16042 -0.27222 0.15417 -0.26667 C 0.14584 -0.25926 0.13924 -0.25093 0.1323 -0.24167 C 0.13021 -0.23357 0.13178 -0.23889 0.12709 -0.22639 C 0.12605 -0.22338 0.12379 -0.2213 0.12292 -0.21806 C 0.12101 -0.21065 0.11823 -0.20417 0.11563 -0.19722 C 0.10921 -0.18009 0.10556 -0.15347 0.10209 -0.13472 C 0.10278 -0.10533 0.10313 -0.08056 0.10834 -0.05278 C 0.10973 -0.04491 0.11216 -0.0338 0.11667 -0.02778 C 0.12292 -0.01945 0.13091 -0.01343 0.13855 -0.00833 C 0.14549 -0.0037 0.15539 -0.0037 0.16251 -0.00278 C 0.16945 -0.00347 0.18056 -0.0037 0.18751 -0.00833 C 0.19566 -0.01366 0.18594 -0.00903 0.19376 -0.0125 C 0.20365 -0.0257 0.19098 -0.00995 0.20001 -0.01806 C 0.20643 -0.02384 0.21233 -0.03171 0.21876 -0.0375 C 0.22275 -0.04537 0.23004 -0.05509 0.2323 -0.06389 C 0.23716 -0.08357 0.23994 -0.10347 0.24376 -0.12361 C 0.2481 -0.14676 0.254 -0.16945 0.2573 -0.19306 C 0.26112 -0.22083 0.26355 -0.24908 0.26876 -0.27639 C 0.2691 -0.27824 0.26771 -0.27083 0.26771 -0.2706 C 0.26702 -0.25625 0.2665 -0.24213 0.26459 -0.22778 C 0.26025 -0.19653 0.25226 -0.1662 0.24896 -0.13472 C 0.24132 -0.06389 0.23316 0.00694 0.22501 0.07778 C 0.22032 0.11852 0.21789 0.15856 0.21042 0.19861 C 0.20782 0.21273 0.20417 0.22592 0.20209 0.24028 C 0.20122 0.24583 0.20001 0.25694 0.20001 0.25717 C 0.20035 0.26111 0.19983 0.26551 0.20105 0.26944 C 0.20157 0.2713 0.20174 0.26574 0.20209 0.26389 C 0.20296 0.25972 0.20417 0.25555 0.20521 0.25139 C 0.20851 0.23819 0.21372 0.22616 0.21876 0.21389 C 0.23421 0.17616 0.2533 0.14282 0.27605 0.1125 C 0.2823 0.10417 0.29028 0.09375 0.29792 0.0875 C 0.29931 0.08634 0.30087 0.08611 0.30209 0.08472 C 0.30834 0.07801 0.31285 0.07222 0.3198 0.06667 C 0.32501 0.0625 0.32865 0.05532 0.33438 0.05278 C 0.33994 0.05023 0.33664 0.05231 0.34376 0.04583 C 0.34428 0.04537 0.34237 0.04583 0.34167 0.04583 " pathEditMode="relative" rAng="0" ptsTypes="AAAAAAAAAAAAAAAAAAAAAAAAAAAAAAAAAAAAAAAAAAAAAAAAAAAAAAAAAAAAA">
                                      <p:cBhvr>
                                        <p:cTn id="6" dur="7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:a16="http://schemas.microsoft.com/office/drawing/2014/main" xmlns="" id="{4038BE1B-0678-49EC-93A4-6B46276C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5" y="0"/>
            <a:ext cx="691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xmlns="" id="{AD28B046-8D87-46FF-BAAC-270A7846F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671638"/>
            <a:ext cx="4697413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84866D63-7B6B-424B-9A3B-83A7626E79E6}"/>
              </a:ext>
            </a:extLst>
          </p:cNvPr>
          <p:cNvSpPr/>
          <p:nvPr/>
        </p:nvSpPr>
        <p:spPr>
          <a:xfrm>
            <a:off x="2484438" y="4403725"/>
            <a:ext cx="509587" cy="508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043B1C12-F8E8-4E71-A23A-C8FFA87E3F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898775" y="3236913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3">
            <a:extLst>
              <a:ext uri="{FF2B5EF4-FFF2-40B4-BE49-F238E27FC236}">
                <a16:creationId xmlns:a16="http://schemas.microsoft.com/office/drawing/2014/main" xmlns="" id="{47589A7C-D9DA-4C6D-8F0C-33686C56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6046788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22535" name="Picture 5">
            <a:extLst>
              <a:ext uri="{FF2B5EF4-FFF2-40B4-BE49-F238E27FC236}">
                <a16:creationId xmlns:a16="http://schemas.microsoft.com/office/drawing/2014/main" xmlns="" id="{DF802FBA-DA2D-4F5D-8736-B3656D90B2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38"/>
            <a:ext cx="1827213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E1000B1B-5EA1-4316-B3A2-2D556FDC05EC}"/>
              </a:ext>
            </a:extLst>
          </p:cNvPr>
          <p:cNvSpPr/>
          <p:nvPr/>
        </p:nvSpPr>
        <p:spPr>
          <a:xfrm>
            <a:off x="395288" y="5949950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3.33333E-6 C 0.00382 -0.00115 0.00764 -0.00139 0.01146 -0.00277 C 0.01771 -0.00509 0.02222 -0.00995 0.02813 -0.0125 C 0.03299 -0.01736 0.03576 -0.01967 0.04167 -0.02222 C 0.0441 -0.02338 0.04566 -0.02639 0.04792 -0.02777 C 0.05208 -0.03055 0.05625 -0.03333 0.06042 -0.03611 C 0.07014 -0.04259 0.07656 -0.05463 0.08542 -0.0625 C 0.09028 -0.07222 0.09948 -0.08217 0.10417 -0.09166 C 0.11788 -0.11921 0.12986 -0.1456 0.14271 -0.175 C 0.14635 -0.18356 0.14878 -0.19352 0.15104 -0.20277 C 0.1526 -0.20902 0.15503 -0.21504 0.15729 -0.22083 C 0.1592 -0.22615 0.16007 -0.23333 0.16146 -0.23889 C 0.16528 -0.25416 0.1592 -0.23102 0.16458 -0.24722 C 0.16736 -0.25555 0.16823 -0.26481 0.16979 -0.27361 C 0.17465 -0.29953 0.18003 -0.32523 0.18438 -0.35139 C 0.18594 -0.36041 0.18646 -0.37222 0.18854 -0.38055 C 0.18941 -0.38379 0.19063 -0.38842 0.19063 -0.39166 C 0.19063 -0.39352 0.18993 -0.38796 0.18958 -0.38611 C 0.18819 -0.36875 0.1849 -0.35185 0.18333 -0.33472 C 0.17899 -0.28842 0.17656 -0.24143 0.16875 -0.19583 C 0.16181 -0.15555 0.15556 -0.11574 0.15 -0.075 C 0.14635 -0.04861 0.14063 -0.01967 0.14063 0.00695 C 0.14063 0.00834 0.14132 0.00417 0.14167 0.00278 C 0.14236 -0.00092 0.14323 -0.00463 0.14375 -0.00833 C 0.14462 -0.01551 0.14566 -0.02453 0.14688 -0.03194 C 0.15069 -0.05486 0.15295 -0.07847 0.15729 -0.10139 C 0.16649 -0.15092 0.16997 -0.20208 0.17917 -0.25139 C 0.1842 -0.27777 0.18924 -0.30926 0.20417 -0.32916 C 0.20642 -0.33819 0.2158 -0.34629 0.22188 -0.35139 C 0.23767 -0.36458 0.24983 -0.37453 0.26875 -0.37777 C 0.27969 -0.37662 0.29028 -0.3743 0.30104 -0.37222 C 0.31892 -0.36435 0.33663 -0.35764 0.35521 -0.35416 C 0.36563 -0.35463 0.37604 -0.35486 0.38646 -0.35555 C 0.40156 -0.35671 0.41806 -0.36389 0.43125 -0.37361 C 0.43351 -0.37523 0.43507 -0.37801 0.4375 -0.37916 C 0.43993 -0.38032 0.45313 -0.38865 0.45313 -0.39027 " pathEditMode="relative" rAng="0" ptsTypes="AAAAAAAAAAAAAAAAAAAAAAAAAAAAAAAAAAAA">
                                      <p:cBhvr>
                                        <p:cTn id="6" dur="6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>
            <a:extLst>
              <a:ext uri="{FF2B5EF4-FFF2-40B4-BE49-F238E27FC236}">
                <a16:creationId xmlns:a16="http://schemas.microsoft.com/office/drawing/2014/main" xmlns="" id="{18E8D164-6B93-40D5-A194-0F469B6C6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57150"/>
            <a:ext cx="691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xmlns="" id="{7CDE2D52-6759-42FB-904E-FA14E08C7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814513"/>
            <a:ext cx="4513262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53AC7DF4-9A7F-4AB5-8077-EE31301D90CF}"/>
              </a:ext>
            </a:extLst>
          </p:cNvPr>
          <p:cNvSpPr/>
          <p:nvPr/>
        </p:nvSpPr>
        <p:spPr>
          <a:xfrm>
            <a:off x="2246313" y="4522788"/>
            <a:ext cx="519112" cy="5207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663A72B0-AFF9-48BC-8E92-D2C1A902DF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601913" y="3379788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3">
            <a:extLst>
              <a:ext uri="{FF2B5EF4-FFF2-40B4-BE49-F238E27FC236}">
                <a16:creationId xmlns:a16="http://schemas.microsoft.com/office/drawing/2014/main" xmlns="" id="{FBA05351-DDC5-47B3-A59D-77AC89241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6084888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23559" name="Picture 5">
            <a:extLst>
              <a:ext uri="{FF2B5EF4-FFF2-40B4-BE49-F238E27FC236}">
                <a16:creationId xmlns:a16="http://schemas.microsoft.com/office/drawing/2014/main" xmlns="" id="{11E90CAE-A1DE-4063-8E14-3E3546BA4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5588"/>
            <a:ext cx="19621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2EEF378B-1E08-4921-9602-304133469CB2}"/>
              </a:ext>
            </a:extLst>
          </p:cNvPr>
          <p:cNvSpPr/>
          <p:nvPr/>
        </p:nvSpPr>
        <p:spPr>
          <a:xfrm>
            <a:off x="388938" y="6021388"/>
            <a:ext cx="935037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3.33333E-6 C 0.01893 -0.01204 0.0356 -0.02477 0.05105 -0.04306 C 0.06789 -0.06297 0.0816 -0.08959 0.09271 -0.11551 C 0.09636 -0.12385 0.10105 -0.13125 0.10521 -0.13889 C 0.10938 -0.14699 0.1125 -0.15602 0.11667 -0.16412 C 0.11754 -0.16551 0.11893 -0.16644 0.1198 -0.16806 C 0.13039 -0.19028 0.13785 -0.21551 0.14896 -0.2375 C 0.15087 -0.24746 0.15643 -0.26135 0.16042 -0.27084 C 0.16233 -0.27523 0.16459 -0.27917 0.16667 -0.28334 C 0.16737 -0.28473 0.16875 -0.2875 0.16875 -0.28727 C 0.17084 -0.29908 0.17987 -0.31551 0.1875 -0.32223 C 0.19393 -0.33519 0.20382 -0.34584 0.2125 -0.35556 C 0.22448 -0.36898 0.23525 -0.38357 0.25105 -0.38889 C 0.25799 -0.39514 0.2698 -0.39838 0.27813 -0.4 C 0.29757 -0.39908 0.31389 -0.39769 0.3323 -0.39167 C 0.33646 -0.38797 0.34098 -0.38403 0.34584 -0.38195 C 0.35 -0.37361 0.35313 -0.36528 0.3573 -0.35695 C 0.35851 -0.3544 0.35938 -0.35139 0.36042 -0.34861 C 0.36094 -0.34723 0.36146 -0.34306 0.36146 -0.34445 C 0.36146 -0.35116 0.35625 -0.35787 0.35313 -0.3625 C 0.35122 -0.36551 0.34688 -0.37084 0.34688 -0.37061 C 0.34462 -0.37963 0.34775 -0.3713 0.34271 -0.37639 C 0.33629 -0.38311 0.33664 -0.38449 0.33021 -0.38889 C 0.31667 -0.39792 0.30244 -0.40186 0.2875 -0.40417 C 0.2731 -0.40278 0.25556 -0.40093 0.24271 -0.39028 C 0.23681 -0.38542 0.23178 -0.37871 0.22605 -0.37361 C 0.22327 -0.36806 0.21928 -0.3632 0.21563 -0.35834 C 0.21233 -0.34537 0.21771 -0.36459 0.21146 -0.35 C 0.20973 -0.34607 0.20903 -0.3375 0.20834 -0.33334 C 0.20921 -0.31273 0.20834 -0.30139 0.21875 -0.2875 C 0.22153 -0.27616 0.23316 -0.27246 0.23959 -0.26528 C 0.24688 -0.25718 0.25504 -0.24815 0.26355 -0.24167 C 0.27327 -0.23426 0.28386 -0.2294 0.29271 -0.21945 C 0.30174 -0.20949 0.30955 -0.19977 0.31667 -0.1875 C 0.31893 -0.18357 0.32084 -0.17917 0.32292 -0.175 C 0.32431 -0.17223 0.32709 -0.16667 0.32709 -0.16644 C 0.32744 -0.16482 0.32778 -0.16297 0.32813 -0.16111 C 0.32848 -0.15973 0.32882 -0.15834 0.32917 -0.15695 C 0.32987 -0.15324 0.33125 -0.14607 0.33125 -0.14561 C 0.33056 -0.12616 0.33091 -0.09445 0.32188 -0.07639 C 0.3198 -0.06551 0.31459 -0.05695 0.30938 -0.04861 C 0.29532 -0.02616 0.27396 -0.00926 0.25209 -0.00556 C 0.23369 -0.00741 0.2158 -0.01065 0.19792 -0.01667 C 0.19219 -0.01852 0.18316 -0.02061 0.17813 -0.025 C 0.17153 -0.03102 0.16285 -0.03264 0.15521 -0.03611 C 0.15157 -0.03773 0.14948 -0.04283 0.14584 -0.04445 C 0.1448 -0.04491 0.14271 -0.04723 0.14271 -0.04584 C 0.14271 -0.04422 0.1448 -0.04398 0.14584 -0.04306 C 0.14931 -0.03611 0.14688 -0.03982 0.15417 -0.03334 C 0.15903 -0.02894 0.16389 -0.02061 0.1698 -0.01806 C 0.18125 -0.01297 0.16389 -0.02107 0.17605 -0.01389 C 0.18785 -0.00695 0.20087 -0.00394 0.21355 -0.00139 C 0.22153 0.00023 0.21615 3.33333E-6 0.225 0.00139 C 0.2316 0.00254 0.2448 0.00416 0.2448 0.00439 C 0.2974 0.00254 0.33959 0.00555 0.38334 -0.03334 C 0.39671 -0.04514 0.40851 -0.05996 0.4198 -0.075 C 0.42344 -0.07986 0.42605 -0.09028 0.43021 -0.09306 " pathEditMode="relative" rAng="0" ptsTypes="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>
            <a:extLst>
              <a:ext uri="{FF2B5EF4-FFF2-40B4-BE49-F238E27FC236}">
                <a16:creationId xmlns:a16="http://schemas.microsoft.com/office/drawing/2014/main" xmlns="" id="{AAB3CCF1-0AB2-418F-82F6-5196322A2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57150"/>
            <a:ext cx="691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xmlns="" id="{CEBE8634-B424-466B-BA0C-FE1397573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196975"/>
            <a:ext cx="304482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36832C88-98C8-4A35-B8F4-43609FBABA59}"/>
              </a:ext>
            </a:extLst>
          </p:cNvPr>
          <p:cNvSpPr/>
          <p:nvPr/>
        </p:nvSpPr>
        <p:spPr>
          <a:xfrm>
            <a:off x="2843213" y="5013325"/>
            <a:ext cx="561975" cy="5619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8CC116B1-0303-4727-9C2E-0BB4C70FC6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249613" y="3871913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3">
            <a:extLst>
              <a:ext uri="{FF2B5EF4-FFF2-40B4-BE49-F238E27FC236}">
                <a16:creationId xmlns:a16="http://schemas.microsoft.com/office/drawing/2014/main" xmlns="" id="{724857A4-FD38-41AC-8303-4D30D425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6046788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24583" name="Picture 5">
            <a:extLst>
              <a:ext uri="{FF2B5EF4-FFF2-40B4-BE49-F238E27FC236}">
                <a16:creationId xmlns:a16="http://schemas.microsoft.com/office/drawing/2014/main" xmlns="" id="{96672FF5-CA44-4799-8107-954CC08BD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60350"/>
            <a:ext cx="25225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FB6FD31E-5C48-4683-B299-20461BCD994F}"/>
              </a:ext>
            </a:extLst>
          </p:cNvPr>
          <p:cNvSpPr/>
          <p:nvPr/>
        </p:nvSpPr>
        <p:spPr>
          <a:xfrm>
            <a:off x="420688" y="5949950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4.07407E-6 C 0.00573 -0.00764 0.01337 -0.01181 0.02083 -0.01482 C 0.02656 -0.01737 0.03212 -0.02385 0.0375 -0.02755 C 0.04132 -0.0301 0.04028 -0.03056 0.04375 -0.03426 C 0.05121 -0.04283 0.05851 -0.05278 0.06666 -0.05973 C 0.0691 -0.06436 0.0717 -0.0669 0.075 -0.07037 C 0.07916 -0.07547 0.08194 -0.08172 0.08646 -0.08612 C 0.09219 -0.09746 0.10104 -0.10949 0.10833 -0.11922 C 0.11198 -0.12385 0.11337 -0.13102 0.11666 -0.13612 C 0.12517 -0.14885 0.13229 -0.16436 0.13958 -0.17894 C 0.1408 -0.18149 0.14097 -0.18449 0.14166 -0.18704 C 0.14271 -0.19121 0.14548 -0.19537 0.14687 -0.19977 C 0.15139 -0.21297 0.15243 -0.22778 0.15625 -0.2419 C 0.17135 -0.29537 0.17726 -0.35186 0.18437 -0.40787 C 0.18715 -0.43033 0.19149 -0.45255 0.19479 -0.475 C 0.19618 -0.48449 0.19653 -0.49399 0.19791 -0.50371 C 0.19896 -0.52107 0.20208 -0.53959 0.20208 -0.55649 C 0.20208 -0.55949 0.20139 -0.55093 0.20104 -0.54838 C 0.19982 -0.53704 0.19861 -0.52593 0.19791 -0.51528 C 0.19601 -0.48635 0.19062 -0.45857 0.1875 -0.4301 C 0.17864 -0.34699 0.16406 -0.26505 0.15625 -0.18149 C 0.1559 -0.17176 0.15521 -0.16204 0.15521 -0.15255 C 0.15521 -0.13866 0.1559 -0.12454 0.15625 -0.11065 C 0.15746 -0.07153 0.15816 -0.01621 0.19479 -0.00811 C 0.20729 -0.00996 0.21753 -0.01135 0.22812 -0.02061 C 0.23038 -0.02246 0.23281 -0.02454 0.23541 -0.02639 C 0.2375 -0.02732 0.24166 -0.02894 0.24166 -0.02871 C 0.24444 -0.03264 0.24826 -0.03473 0.25104 -0.03866 C 0.25625 -0.04607 0.26163 -0.05139 0.26666 -0.05811 C 0.26857 -0.06574 0.26632 -0.05857 0.27083 -0.06667 C 0.27639 -0.07593 0.28368 -0.0882 0.28646 -0.1 C 0.28541 -0.10047 0.28437 -0.10301 0.28333 -0.10255 C 0.28229 -0.10186 0.28437 -0.09838 0.28437 -0.09792 C 0.28958 -0.1051 0.29392 -0.10949 0.3 -0.11482 C 0.30208 -0.1169 0.30416 -0.11875 0.30625 -0.12037 C 0.30729 -0.12176 0.30937 -0.12338 0.30937 -0.12315 C 0.31528 -0.13565 0.30746 -0.1213 0.31458 -0.12894 C 0.32135 -0.13612 0.31198 -0.13102 0.31979 -0.13426 C 0.32448 -0.14074 0.33021 -0.14584 0.33541 -0.15093 C 0.33837 -0.15394 0.34219 -0.15602 0.34479 -0.15949 C 0.35399 -0.17176 0.36337 -0.18311 0.37083 -0.19676 C 0.37552 -0.20579 0.38107 -0.21644 0.38437 -0.22616 C 0.38576 -0.23033 0.38958 -0.23912 0.38958 -0.23843 C 0.39062 -0.24468 0.39219 -0.24885 0.39479 -0.25394 C 0.39722 -0.26667 0.39531 -0.26204 0.39896 -0.26922 C 0.40173 -0.2838 0.4066 -0.29815 0.40833 -0.31274 C 0.41007 -0.32616 0.41128 -0.33912 0.4125 -0.35232 C 0.4118 -0.37917 0.41215 -0.42801 0.40208 -0.45556 C 0.39982 -0.47061 0.39271 -0.48704 0.3875 -0.50116 C 0.38264 -0.51412 0.37778 -0.52709 0.37291 -0.54005 C 0.36788 -0.55348 0.35868 -0.56274 0.35208 -0.57477 C 0.34687 -0.58426 0.34097 -0.59213 0.33437 -0.59954 C 0.32378 -0.61227 0.30868 -0.63403 0.29479 -0.63866 C 0.28889 -0.64375 0.27882 -0.64885 0.27187 -0.65093 C 0.26892 -0.65394 0.26476 -0.65625 0.26146 -0.65787 C 0.25885 -0.65926 0.25573 -0.65926 0.25312 -0.66112 C 0.24913 -0.6632 0.24601 -0.66505 0.24166 -0.66621 C 0.2342 -0.67315 0.22326 -0.67362 0.21458 -0.67454 C 0.20399 -0.6713 0.19305 -0.67246 0.18229 -0.66945 C 0.18229 -0.66899 0.17187 -0.66574 0.16979 -0.66505 C 0.16701 -0.66412 0.16146 -0.66227 0.16146 -0.66204 C 0.15364 -0.65533 0.16354 -0.6632 0.15416 -0.65787 C 0.14809 -0.6544 0.13368 -0.64399 0.12812 -0.63866 C 0.12344 -0.63357 0.11962 -0.62755 0.11458 -0.62315 C 0.11128 -0.61667 0.10694 -0.61112 0.10312 -0.60556 C 0.09653 -0.59468 0.09114 -0.58218 0.08541 -0.57037 C 0.08125 -0.56204 0.07934 -0.55116 0.075 -0.5426 C 0.07274 -0.53079 0.06719 -0.51945 0.06562 -0.50672 C 0.06319 -0.48658 0.06406 -0.49584 0.0625 -0.48033 C 0.06319 -0.46505 0.06232 -0.45024 0.07083 -0.43843 C 0.07257 -0.43195 0.07482 -0.42709 0.07916 -0.42315 C 0.08368 -0.41412 0.09601 -0.39792 0.10416 -0.39422 C 0.10955 -0.38704 0.11649 -0.38195 0.12291 -0.37616 C 0.12916 -0.37061 0.12864 -0.36667 0.13541 -0.36389 C 0.13507 -0.36482 0.13437 -0.3676 0.13437 -0.36737 C 0.13819 -0.37547 0.13437 -0.37061 0.13958 -0.37061 C 0.14166 -0.37061 0.14375 -0.37153 0.14583 -0.37199 C 0.16719 -0.36991 0.18802 -0.36598 0.20937 -0.36389 C 0.23594 -0.36713 0.26337 -0.36042 0.28958 -0.36922 C 0.28923 -0.37061 0.28958 -0.37315 0.28854 -0.37315 C 0.2875 -0.37315 0.28698 -0.37061 0.2875 -0.36922 C 0.28802 -0.3676 0.28958 -0.36852 0.29062 -0.3676 C 0.28941 -0.37431 0.28958 -0.37524 0.28958 -0.37061 " pathEditMode="relative" rAng="0" ptsTypes="AAAAAAAAAAAAAAAAAAAAAAAAAAAAAAAAAAAAAAAAAAAAAAAAAAAAAAAAAAAAAAAAAAAAAAAAAAAAAAAAAAA">
                                      <p:cBhvr>
                                        <p:cTn id="6" dur="8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>
            <a:extLst>
              <a:ext uri="{FF2B5EF4-FFF2-40B4-BE49-F238E27FC236}">
                <a16:creationId xmlns:a16="http://schemas.microsoft.com/office/drawing/2014/main" xmlns="" id="{05B14756-0E13-401D-A08A-7352172D4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82563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xmlns="" id="{DC8ED87E-AFE5-4644-8FE1-C84CC7A6C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22463"/>
            <a:ext cx="51181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8A141FC1-8447-414F-B93D-784DBFA601D0}"/>
              </a:ext>
            </a:extLst>
          </p:cNvPr>
          <p:cNvSpPr/>
          <p:nvPr/>
        </p:nvSpPr>
        <p:spPr>
          <a:xfrm>
            <a:off x="2124075" y="4618038"/>
            <a:ext cx="565150" cy="5667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98F91C22-F63E-451C-ACEB-DB69DBC7F7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595563" y="3524250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3">
            <a:extLst>
              <a:ext uri="{FF2B5EF4-FFF2-40B4-BE49-F238E27FC236}">
                <a16:creationId xmlns:a16="http://schemas.microsoft.com/office/drawing/2014/main" xmlns="" id="{8018FA6C-B15A-486C-AC36-043691FA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046788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25607" name="Picture 5">
            <a:extLst>
              <a:ext uri="{FF2B5EF4-FFF2-40B4-BE49-F238E27FC236}">
                <a16:creationId xmlns:a16="http://schemas.microsoft.com/office/drawing/2014/main" xmlns="" id="{02064FEE-FBA5-4225-AFA3-B0B1E9313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99548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2EB97677-EB00-4F11-89CD-6BD6ED6C7729}"/>
              </a:ext>
            </a:extLst>
          </p:cNvPr>
          <p:cNvSpPr/>
          <p:nvPr/>
        </p:nvSpPr>
        <p:spPr>
          <a:xfrm>
            <a:off x="420688" y="5949950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69" decel="49931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1.48148E-6 C 0.00781 -0.00139 0.01389 -0.00463 0.02083 -0.00972 C 0.02483 -0.01273 0.02691 -0.0162 0.03125 -0.01805 C 0.03542 -0.02361 0.0401 -0.02754 0.04479 -0.03194 C 0.05017 -0.03704 0.05469 -0.04352 0.06042 -0.04861 C 0.06563 -0.05324 0.06788 -0.05995 0.07188 -0.06528 C 0.07778 -0.07315 0.08264 -0.08241 0.08854 -0.09028 C 0.08993 -0.09606 0.09201 -0.09815 0.09479 -0.10278 C 0.09896 -0.10995 0.10417 -0.11944 0.10729 -0.12778 C 0.11024 -0.13565 0.11424 -0.14305 0.11667 -0.15139 C 0.11823 -0.15648 0.12083 -0.16805 0.12292 -0.17222 C 0.12483 -0.17592 0.12674 -0.18055 0.12813 -0.18472 C 0.12951 -0.18866 0.12934 -0.19352 0.13125 -0.19722 C 0.13507 -0.20486 0.13785 -0.21319 0.14167 -0.22083 C 0.14288 -0.22731 0.14722 -0.24028 0.15 -0.24583 C 0.15295 -0.2618 0.14879 -0.24213 0.15313 -0.25555 C 0.15538 -0.2625 0.15625 -0.26991 0.15938 -0.27639 C 0.16059 -0.28333 0.16319 -0.28912 0.16458 -0.29583 C 0.16858 -0.31435 0.17257 -0.33287 0.17604 -0.35139 C 0.1776 -0.35926 0.17934 -0.36713 0.18125 -0.375 C 0.18194 -0.37778 0.18438 -0.38333 0.18229 -0.38333 C 0.18004 -0.38333 0.1809 -0.37778 0.18021 -0.375 C 0.17743 -0.36412 0.17656 -0.35278 0.175 -0.34167 C 0.17326 -0.32801 0.17031 -0.31504 0.16875 -0.30139 C 0.16372 -0.25787 0.16163 -0.21342 0.15833 -0.16944 C 0.15729 -0.12546 0.15208 -0.04514 0.19583 -0.03055 C 0.20799 -0.01991 0.22552 -0.01759 0.23958 -0.01528 C 0.25729 -0.01643 0.27674 -0.01597 0.29271 -0.02778 C 0.29705 -0.03102 0.30156 -0.03588 0.30521 -0.04028 C 0.30747 -0.04282 0.31146 -0.04861 0.31146 -0.04838 C 0.31372 -0.05764 0.32101 -0.06574 0.325 -0.07361 C 0.33021 -0.08426 0.33333 -0.09653 0.33854 -0.10694 C 0.34028 -0.11667 0.34375 -0.12917 0.34792 -0.1375 C 0.35278 -0.16319 0.36059 -0.18773 0.36458 -0.21389 C 0.37083 -0.25602 0.37587 -0.29907 0.38021 -0.34167 C 0.38212 -0.36111 0.38646 -0.38171 0.38646 -0.40139 C 0.38646 -0.40324 0.38576 -0.39768 0.38542 -0.39583 C 0.38472 -0.3912 0.38385 -0.38657 0.38333 -0.38194 C 0.38142 -0.36435 0.37899 -0.34676 0.37708 -0.32917 C 0.375 -0.30972 0.37031 -0.29236 0.36667 -0.27361 C 0.36146 -0.24768 0.35903 -0.21967 0.35625 -0.19305 C 0.35556 -0.17963 0.35469 -0.1662 0.35417 -0.15278 C 0.35347 -0.13426 0.35208 -0.09722 0.35208 -0.09699 C 0.3533 -0.0787 0.35243 -0.05995 0.35521 -0.04167 C 0.35538 -0.04028 0.35816 -0.02454 0.35938 -0.02222 C 0.36389 -0.01319 0.36944 -0.00903 0.37708 -0.00555 C 0.37917 -0.00463 0.38125 -0.0037 0.38333 -0.00278 C 0.38438 -0.00231 0.38646 -0.00139 0.38646 -0.00116 C 0.39844 -0.00231 0.40938 -0.00278 0.42083 -0.00694 C 0.42865 -0.00972 0.43524 -0.0162 0.44271 -0.01944 C 0.45104 -0.02778 0.45938 -0.03611 0.46667 -0.04583 C 0.46788 -0.05046 0.46979 -0.05579 0.47188 -0.05972 C 0.47517 -0.06597 0.47674 -0.06273 0.47917 -0.07222 C 0.47986 -0.075 0.48125 -0.08055 0.48125 -0.08032 " pathEditMode="relative" rAng="0" ptsTypes="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>
            <a:extLst>
              <a:ext uri="{FF2B5EF4-FFF2-40B4-BE49-F238E27FC236}">
                <a16:creationId xmlns:a16="http://schemas.microsoft.com/office/drawing/2014/main" xmlns="" id="{295003B0-41DB-4A1B-A5B7-13C954C0C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12700"/>
            <a:ext cx="6913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xmlns="" id="{F21EE1AF-2A07-4D03-86FD-2E3153DD2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789113"/>
            <a:ext cx="595947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D3C6E8E0-246D-461D-98C6-F4B6893D9792}"/>
              </a:ext>
            </a:extLst>
          </p:cNvPr>
          <p:cNvSpPr/>
          <p:nvPr/>
        </p:nvSpPr>
        <p:spPr>
          <a:xfrm>
            <a:off x="2211388" y="4575175"/>
            <a:ext cx="582612" cy="5826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70224FE6-1FE5-4180-AE51-348C1A1EBE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611438" y="3452813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3">
            <a:extLst>
              <a:ext uri="{FF2B5EF4-FFF2-40B4-BE49-F238E27FC236}">
                <a16:creationId xmlns:a16="http://schemas.microsoft.com/office/drawing/2014/main" xmlns="" id="{0C2C1DB2-6C06-4452-93EF-A0642CFCC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973763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26631" name="Picture 6">
            <a:extLst>
              <a:ext uri="{FF2B5EF4-FFF2-40B4-BE49-F238E27FC236}">
                <a16:creationId xmlns:a16="http://schemas.microsoft.com/office/drawing/2014/main" xmlns="" id="{F9EB2706-1AAA-4026-A71F-7866F043F6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340518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EE3642DC-902C-4BFA-845F-52CD22334387}"/>
              </a:ext>
            </a:extLst>
          </p:cNvPr>
          <p:cNvSpPr/>
          <p:nvPr/>
        </p:nvSpPr>
        <p:spPr>
          <a:xfrm>
            <a:off x="420688" y="5876925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0.00555 C 0.0052 -0.00717 0.00764 -0.00949 0.0125 -0.0125 C 0.01545 -0.01435 0.01909 -0.01412 0.02187 -0.01666 C 0.0283 -0.02245 0.0342 -0.02916 0.04062 -0.03472 C 0.04461 -0.04282 0.05277 -0.04768 0.05833 -0.05416 C 0.06319 -0.05995 0.06753 -0.06875 0.07291 -0.07361 C 0.07673 -0.08125 0.08264 -0.08703 0.08645 -0.09444 C 0.09166 -0.10509 0.09739 -0.11319 0.10416 -0.12222 C 0.10573 -0.12847 0.10972 -0.13333 0.1125 -0.13888 C 0.1177 -0.14953 0.12257 -0.16203 0.12916 -0.17083 C 0.13177 -0.18125 0.12986 -0.17685 0.13437 -0.18472 C 0.13698 -0.1949 0.14236 -0.203 0.14583 -0.2125 C 0.15069 -0.22546 0.15607 -0.23819 0.16041 -0.25138 C 0.16458 -0.26412 0.16857 -0.27708 0.17187 -0.29027 C 0.17482 -0.30185 0.17604 -0.31388 0.1802 -0.325 C 0.18246 -0.3405 0.18698 -0.35532 0.18958 -0.37083 C 0.19201 -0.38564 0.19323 -0.40092 0.19687 -0.41527 C 0.19809 -0.40416 0.19982 -0.39305 0.20104 -0.38194 C 0.20295 -0.3655 0.2033 -0.34768 0.20729 -0.33194 C 0.21093 -0.31759 0.21475 -0.30231 0.21666 -0.2875 C 0.21823 -0.27453 0.21909 -0.26157 0.22083 -0.24861 C 0.22586 -0.21226 0.23316 -0.17638 0.23854 -0.14027 C 0.24305 -0.10995 0.24791 -0.07939 0.2552 -0.05 C 0.25764 -0.04004 0.25955 -0.02962 0.26145 -0.01944 C 0.26232 -0.01481 0.26458 -0.00555 0.26458 -0.00532 C 0.26857 -0.01342 0.26961 -0.0243 0.27187 -0.03333 C 0.27309 -0.03819 0.27691 -0.04097 0.27812 -0.04583 C 0.28055 -0.05555 0.28836 -0.07175 0.2927 -0.08055 C 0.29409 -0.08356 0.29444 -0.08726 0.29583 -0.09027 C 0.30243 -0.10578 0.31024 -0.1206 0.31666 -0.13634 C 0.31996 -0.14398 0.32187 -0.15231 0.32604 -0.15972 C 0.32882 -0.17083 0.33645 -0.19328 0.34166 -0.20277 C 0.34357 -0.21018 0.34635 -0.21666 0.34895 -0.22361 C 0.35156 -0.23055 0.35295 -0.23865 0.3552 -0.24583 C 0.35746 -0.25277 0.36093 -0.25972 0.36354 -0.26666 C 0.36788 -0.27824 0.3717 -0.28981 0.37604 -0.30138 C 0.38159 -0.31597 0.38836 -0.32986 0.39375 -0.34444 C 0.39948 -0.35949 0.40642 -0.37476 0.41145 -0.39027 C 0.41284 -0.3949 0.41354 -0.4 0.41562 -0.40416 C 0.41701 -0.40694 0.41979 -0.4125 0.41979 -0.41226 C 0.42031 -0.41018 0.42118 -0.40555 0.42291 -0.40416 C 0.43142 -0.39699 0.45191 -0.39351 0.46145 -0.39166 C 0.49132 -0.39305 0.51979 -0.39768 0.54895 -0.40555 C 0.55468 -0.40717 0.56232 -0.40902 0.5677 -0.4125 C 0.57465 -0.41712 0.58159 -0.42175 0.58854 -0.42638 " pathEditMode="relative" rAng="0" ptsTypes="AAAAAAAAAAAAAAAAAAAAAAAAAAAAAAAAAAAAAAAAAAAAA">
                                      <p:cBhvr>
                                        <p:cTn id="6" dur="6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>
            <a:extLst>
              <a:ext uri="{FF2B5EF4-FFF2-40B4-BE49-F238E27FC236}">
                <a16:creationId xmlns:a16="http://schemas.microsoft.com/office/drawing/2014/main" xmlns="" id="{A569CCCD-2441-40AD-9BB9-F4225393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-15875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xmlns="" id="{1EFE2DEB-7012-41BB-93B9-A19D68523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912938"/>
            <a:ext cx="72294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1BD7A1D5-E23A-4E6F-B397-BA9BAD86BBD8}"/>
              </a:ext>
            </a:extLst>
          </p:cNvPr>
          <p:cNvSpPr/>
          <p:nvPr/>
        </p:nvSpPr>
        <p:spPr>
          <a:xfrm>
            <a:off x="900113" y="4446588"/>
            <a:ext cx="547687" cy="54768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75010160-7898-4804-823A-CFFCFF8FAB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1338263" y="3308350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3">
            <a:extLst>
              <a:ext uri="{FF2B5EF4-FFF2-40B4-BE49-F238E27FC236}">
                <a16:creationId xmlns:a16="http://schemas.microsoft.com/office/drawing/2014/main" xmlns="" id="{D5463BC1-A990-4EAB-A50E-971DC2E41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046788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27655" name="Picture 5">
            <a:extLst>
              <a:ext uri="{FF2B5EF4-FFF2-40B4-BE49-F238E27FC236}">
                <a16:creationId xmlns:a16="http://schemas.microsoft.com/office/drawing/2014/main" xmlns="" id="{7964CB8F-3DEF-4F79-881F-4998D3B7A1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98425"/>
            <a:ext cx="14176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D48D7487-AA8C-4392-8EEB-CD064C6219E5}"/>
              </a:ext>
            </a:extLst>
          </p:cNvPr>
          <p:cNvSpPr/>
          <p:nvPr/>
        </p:nvSpPr>
        <p:spPr>
          <a:xfrm>
            <a:off x="420688" y="5949950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1.11022E-16 C 0.0059 -0.0044 0.01198 -0.00903 0.01771 -0.01389 C 0.01962 -0.01551 0.02274 -0.01944 0.025 -0.02083 C 0.02917 -0.02361 0.02743 -0.02037 0.03125 -0.025 C 0.03733 -0.03218 0.04392 -0.03866 0.05 -0.04583 C 0.05538 -0.05231 0.05955 -0.05995 0.06458 -0.06667 C 0.06944 -0.07315 0.07483 -0.0787 0.07917 -0.08611 C 0.08715 -0.09977 0.09427 -0.11435 0.10208 -0.12778 C 0.1059 -0.13449 0.10816 -0.14282 0.1125 -0.14861 C 0.11406 -0.15671 0.1184 -0.1662 0.12292 -0.17222 C 0.12448 -0.17824 0.12708 -0.18333 0.12917 -0.18889 C 0.13767 -0.21157 0.14757 -0.2338 0.15521 -0.25694 C 0.16076 -0.27361 0.16424 -0.29167 0.16979 -0.30833 C 0.17292 -0.31782 0.17274 -0.3287 0.17708 -0.3375 C 0.17934 -0.34954 0.18004 -0.36157 0.18229 -0.37361 C 0.18594 -0.3662 0.18576 -0.3588 0.18646 -0.35 C 0.18976 -0.26667 0.20747 -0.18681 0.21458 -0.10417 C 0.21615 -0.08611 0.21754 -0.07014 0.22083 -0.05278 C 0.22274 -0.04236 0.22309 -0.03426 0.23125 -0.03056 C 0.23611 -0.04028 0.24097 -0.05 0.24583 -0.05972 C 0.24774 -0.06366 0.24965 -0.06898 0.25208 -0.07222 C 0.25625 -0.07778 0.26007 -0.08426 0.26354 -0.09028 C 0.26858 -0.09884 0.27135 -0.10903 0.27708 -0.11667 C 0.27969 -0.12685 0.28576 -0.13634 0.28958 -0.14583 C 0.29444 -0.15787 0.29844 -0.1706 0.30417 -0.18194 C 0.30625 -0.19306 0.31163 -0.20486 0.31563 -0.21528 C 0.31667 -0.21806 0.31754 -0.22083 0.31875 -0.22361 C 0.31997 -0.22662 0.32292 -0.23194 0.32292 -0.23171 C 0.325 -0.24259 0.32986 -0.25463 0.33438 -0.26389 C 0.33611 -0.27315 0.34028 -0.28194 0.34375 -0.29028 C 0.34722 -0.29815 0.34896 -0.30648 0.35313 -0.31389 C 0.35625 -0.32639 0.36198 -0.34421 0.37188 -0.34861 C 0.37448 -0.33819 0.375 -0.32731 0.37708 -0.31667 C 0.38316 -0.28634 0.3908 -0.25694 0.39688 -0.22639 C 0.40069 -0.20602 0.40191 -0.18333 0.40365 -0.1625 C 0.40625 -0.14097 0.41215 -0.11944 0.41649 -0.09861 C 0.42049 -0.08056 0.42413 -0.06227 0.42813 -0.04444 C 0.43021 -0.03495 0.43194 -0.02569 0.43958 -0.02222 C 0.4467 -0.02546 0.44618 -0.03681 0.44983 -0.04444 C 0.45243 -0.05718 0.4592 -0.06852 0.46458 -0.07917 C 0.47292 -0.09653 0.47795 -0.11667 0.4875 -0.13333 C 0.4908 -0.14745 0.49705 -0.16042 0.50208 -0.17361 C 0.50504 -0.18171 0.50747 -0.19005 0.51129 -0.19722 C 0.51649 -0.21759 0.52413 -0.23519 0.53125 -0.25417 C 0.53576 -0.2662 0.53854 -0.2794 0.54462 -0.29028 C 0.54722 -0.30023 0.55278 -0.31204 0.55729 -0.32083 C 0.55816 -0.32639 0.55799 -0.32685 0.56024 -0.33194 C 0.56163 -0.33472 0.56458 -0.34028 0.56458 -0.34005 C 0.56597 -0.34745 0.56892 -0.35231 0.57188 -0.35833 C 0.57205 -0.35856 0.57674 -0.37361 0.57708 -0.375 C 0.5783 -0.37245 0.57865 -0.36875 0.58021 -0.36667 C 0.58299 -0.36296 0.59219 -0.35995 0.59583 -0.35833 C 0.61163 -0.35139 0.6283 -0.35 0.64479 -0.34861 C 0.67153 -0.34977 0.69722 -0.34931 0.71979 -0.36944 C 0.72274 -0.37199 0.72552 -0.37292 0.72813 -0.37639 " pathEditMode="relative" rAng="0" ptsTypes="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xmlns="" id="{195BF4DB-25DC-460C-BCE0-7D9A5E227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2700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xmlns="" id="{7309D7DB-D587-4F4B-B549-222F9778E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28775"/>
            <a:ext cx="5100637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012E1AC9-07BB-4FAB-B64D-2F85AEA8329A}"/>
              </a:ext>
            </a:extLst>
          </p:cNvPr>
          <p:cNvSpPr/>
          <p:nvPr/>
        </p:nvSpPr>
        <p:spPr>
          <a:xfrm>
            <a:off x="2195513" y="4486275"/>
            <a:ext cx="592137" cy="59213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87599E4F-9E04-4700-9C6F-9A74A1D54B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649538" y="3357563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3">
            <a:extLst>
              <a:ext uri="{FF2B5EF4-FFF2-40B4-BE49-F238E27FC236}">
                <a16:creationId xmlns:a16="http://schemas.microsoft.com/office/drawing/2014/main" xmlns="" id="{FC545A02-46DE-45AB-A417-639321846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046788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28679" name="Picture 6">
            <a:extLst>
              <a:ext uri="{FF2B5EF4-FFF2-40B4-BE49-F238E27FC236}">
                <a16:creationId xmlns:a16="http://schemas.microsoft.com/office/drawing/2014/main" xmlns="" id="{E686477B-276A-4FE9-8A26-814B1E53A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7475"/>
            <a:ext cx="164623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F2720F21-0938-4E7B-9806-7677E737C208}"/>
              </a:ext>
            </a:extLst>
          </p:cNvPr>
          <p:cNvSpPr/>
          <p:nvPr/>
        </p:nvSpPr>
        <p:spPr>
          <a:xfrm>
            <a:off x="420688" y="5949950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4.07407E-6 C 0.00729 -0.00834 0.01528 -0.01366 0.02292 -0.02084 C 0.03039 -0.02801 0.03646 -0.0375 0.04375 -0.04445 C 0.04879 -0.04908 0.05365 -0.05417 0.05834 -0.05973 C 0.07622 -0.08149 0.09063 -0.10764 0.10625 -0.13195 C 0.10973 -0.13727 0.11129 -0.14445 0.11459 -0.15 C 0.11893 -0.15718 0.12275 -0.16505 0.12709 -0.17223 C 0.12969 -0.18287 0.14028 -0.20463 0.14584 -0.21389 C 0.1474 -0.22037 0.15157 -0.22547 0.15313 -0.23195 C 0.15695 -0.24746 0.16111 -0.26459 0.16667 -0.27917 C 0.17084 -0.29051 0.17535 -0.30301 0.17813 -0.31528 C 0.18125 -0.32917 0.18559 -0.34306 0.18854 -0.35695 C 0.19254 -0.3757 0.19427 -0.39537 0.19896 -0.41389 C 0.20104 -0.40533 0.20348 -0.39954 0.20834 -0.39306 C 0.21007 -0.38588 0.20816 -0.39121 0.21354 -0.38473 C 0.2158 -0.38218 0.21979 -0.37639 0.21979 -0.37616 C 0.22257 -0.36505 0.23507 -0.35718 0.24063 -0.34723 C 0.24809 -0.3338 0.25782 -0.32153 0.26667 -0.30973 C 0.27032 -0.30487 0.27327 -0.29815 0.27709 -0.29306 C 0.28073 -0.2882 0.28507 -0.28334 0.28854 -0.27778 C 0.29532 -0.26667 0.30278 -0.24792 0.31146 -0.24028 C 0.32309 -0.2169 0.33577 -0.19422 0.34896 -0.17223 C 0.35261 -0.15787 0.36736 -0.1382 0.375 -0.12639 C 0.38907 -0.10463 0.40035 -0.0801 0.41563 -0.05973 C 0.41841 -0.05602 0.42014 -0.05093 0.42292 -0.04723 C 0.42483 -0.03959 0.42865 -0.03241 0.43229 -0.02639 C 0.43716 -0.01806 0.44028 -0.0088 0.44584 -0.00139 C 0.44653 -0.00278 0.44705 -0.0044 0.44792 -0.00556 C 0.44983 -0.00764 0.45417 -0.01112 0.45417 -0.01088 C 0.46632 -0.01019 0.47136 -0.01019 0.48125 -0.00695 C 0.48559 -0.00556 0.48594 -0.00417 0.49063 4.07407E-6 C 0.49167 0.00092 0.49375 0.00277 0.49375 0.00301 C 0.49705 0.00949 0.49479 0.01481 0.49375 0.02222 C 0.49132 0.03865 0.48785 0.05324 0.48229 0.06805 C 0.47848 0.07824 0.46771 0.10277 0.46146 0.11111 C 0.45434 0.1206 0.44514 0.12916 0.43646 0.13611 C 0.42778 0.14305 0.41893 0.15231 0.4092 0.15694 C 0.39393 0.16435 0.37882 0.16643 0.36233 0.16805 C 0.32414 0.16643 0.28473 0.16296 0.24688 0.15277 C 0.23282 0.14907 0.21997 0.14074 0.20625 0.13611 C 0.20209 0.1324 0.19653 0.12939 0.19167 0.12777 C 0.18455 0.12152 0.1783 0.11551 0.17188 0.10833 C 0.16841 0.10439 0.16441 0.10208 0.16146 0.09722 C 0.154 0.08541 0.14879 0.07338 0.14375 0.05972 C 0.13959 0.04884 0.13664 0.03287 0.13542 0.02083 C 0.13403 0.00671 0.13143 0.00694 0.1375 0.00972 C 0.1382 0.00833 0.13872 0.00671 0.13959 0.00555 C 0.14045 0.00439 0.14184 0.00393 0.14271 0.00277 C 0.14792 -0.00533 0.15052 -0.01482 0.15729 -0.02084 C 0.16545 -0.03727 0.17882 -0.04977 0.18959 -0.0625 C 0.19861 -0.07315 0.20643 -0.08542 0.21563 -0.09584 C 0.21927 -0.1 0.22118 -0.10602 0.225 -0.10973 C 0.23039 -0.11482 0.23559 -0.12037 0.24063 -0.12639 C 0.25452 -0.14329 0.26719 -0.16135 0.28229 -0.17639 C 0.28368 -0.17778 0.2842 -0.18033 0.28542 -0.18195 C 0.29236 -0.19213 0.30018 -0.20162 0.30729 -0.21112 C 0.31389 -0.21991 0.32257 -0.22593 0.32917 -0.23473 C 0.33733 -0.24561 0.34757 -0.25811 0.35729 -0.26667 C 0.36198 -0.27639 0.3717 -0.28241 0.37813 -0.29028 C 0.38403 -0.29746 0.39011 -0.30394 0.39584 -0.31112 C 0.40782 -0.32593 0.4 -0.31852 0.40729 -0.325 C 0.41129 -0.33311 0.40712 -0.3257 0.41459 -0.33473 C 0.42396 -0.3463 0.43334 -0.35787 0.44271 -0.36945 C 0.45226 -0.38125 0.46094 -0.39584 0.47188 -0.40556 C 0.475 -0.41181 0.47952 -0.41574 0.48334 -0.42084 " pathEditMode="relative" rAng="0" ptsTypes="AAAAAAAAAAAAAAAAAAAAAAAAAAAAAAAAAAAAAAAAAAAAAAAAAAAAAAAAAAAAAAAAA">
                                      <p:cBhvr>
                                        <p:cTn id="6" dur="8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7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xmlns="" id="{7C0427B0-D0C2-4A61-BB59-065062DC4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44450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xmlns="" id="{F47BE151-D6D8-40B5-A5CB-91DB613FB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981075"/>
            <a:ext cx="3609975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1D87C883-5FEA-4E04-8BB9-060908259951}"/>
              </a:ext>
            </a:extLst>
          </p:cNvPr>
          <p:cNvSpPr/>
          <p:nvPr/>
        </p:nvSpPr>
        <p:spPr>
          <a:xfrm>
            <a:off x="3044825" y="3043238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6FC0B77B-B905-4D09-AD74-D5CBD2EE1E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381375" y="1876425"/>
            <a:ext cx="9477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3">
            <a:extLst>
              <a:ext uri="{FF2B5EF4-FFF2-40B4-BE49-F238E27FC236}">
                <a16:creationId xmlns:a16="http://schemas.microsoft.com/office/drawing/2014/main" xmlns="" id="{2DB2F682-B87C-4752-AA56-27A51C0FA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118225"/>
            <a:ext cx="5111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29703" name="Picture 6">
            <a:extLst>
              <a:ext uri="{FF2B5EF4-FFF2-40B4-BE49-F238E27FC236}">
                <a16:creationId xmlns:a16="http://schemas.microsoft.com/office/drawing/2014/main" xmlns="" id="{FA35CA19-F348-450B-978A-086590FC2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17475"/>
            <a:ext cx="12795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9CC76730-5750-463D-A73A-F5E1D5807547}"/>
              </a:ext>
            </a:extLst>
          </p:cNvPr>
          <p:cNvSpPr/>
          <p:nvPr/>
        </p:nvSpPr>
        <p:spPr>
          <a:xfrm>
            <a:off x="420688" y="6021388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74" decel="49926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3.7037E-6 C 0.01111 -0.00648 0.01944 -0.01226 0.02916 -0.02083 C 0.03229 -0.02361 0.03541 -0.02639 0.03854 -0.02916 C 0.04062 -0.03101 0.04479 -0.03472 0.04479 -0.03449 C 0.04757 -0.04027 0.05208 -0.0449 0.05625 -0.04861 C 0.06076 -0.05764 0.06684 -0.06504 0.07187 -0.07361 C 0.07951 -0.08657 0.08576 -0.10162 0.09271 -0.11527 C 0.09531 -0.12037 0.09635 -0.12685 0.09896 -0.13194 C 0.10104 -0.14328 0.10972 -0.16064 0.11354 -0.17222 C 0.12153 -0.19629 0.12396 -0.22384 0.13021 -0.24861 C 0.13333 -0.26088 0.13437 -0.27384 0.1375 -0.28611 C 0.13854 -0.29051 0.13871 -0.29537 0.13958 -0.3 C 0.13993 -0.30185 0.14062 -0.3074 0.14062 -0.30555 C 0.14062 -0.2949 0.1375 -0.28287 0.13646 -0.27222 C 0.13368 -0.2449 0.13194 -0.21736 0.12812 -0.19027 C 0.12621 -0.17662 0.12587 -0.17291 0.125 -0.15972 C 0.1243 -0.14814 0.12291 -0.125 0.12291 -0.12476 C 0.12413 -0.08657 0.12205 -0.03912 0.14896 -0.01527 C 0.15173 -0.01296 0.15521 -0.00833 0.15833 -0.00694 C 0.16597 -0.00347 0.17344 -0.00139 0.18125 -3.7037E-6 C 0.19774 -0.00208 0.21232 -0.00439 0.22812 -0.00972 C 0.23403 -0.01504 0.2401 -0.01967 0.24583 -0.025 C 0.2493 -0.02824 0.25052 -0.03287 0.25416 -0.03611 C 0.26041 -0.04838 0.26649 -0.06088 0.27187 -0.07361 C 0.27604 -0.08333 0.27413 -0.07476 0.27708 -0.08472 C 0.28941 -0.12592 0.29219 -0.1699 0.29583 -0.21389 C 0.29705 -0.22916 0.29861 -0.24444 0.3 -0.25972 C 0.30017 -0.26111 0.30208 -0.28541 0.30208 -0.28611 C 0.30191 -0.28819 0.30069 -0.2824 0.3 -0.28055 C 0.29791 -0.26458 0.29739 -0.24791 0.29479 -0.23194 C 0.29219 -0.21643 0.28906 -0.20046 0.2875 -0.18472 C 0.28368 -0.14467 0.28316 -0.10393 0.28021 -0.06389 C 0.27778 -0.03078 0.27222 0.00209 0.26771 0.03473 C 0.26389 0.0625 0.25972 0.09028 0.25625 0.11806 C 0.25416 0.13496 0.25208 0.15162 0.24791 0.16806 C 0.23993 0.2 0.23646 0.23357 0.225 0.26389 C 0.22239 0.27084 0.21441 0.29028 0.20833 0.29306 C 0.20052 0.29653 0.19323 0.30209 0.18541 0.30556 C 0.17361 0.30463 0.16024 0.30371 0.15 0.29445 C 0.14722 0.28889 0.1401 0.27963 0.13854 0.27361 C 0.1368 0.2669 0.13541 0.26111 0.13437 0.25417 C 0.13594 0.23635 0.13941 0.21991 0.14375 0.20278 C 0.14566 0.19537 0.14913 0.1882 0.15104 0.18056 C 0.1533 0.17153 0.16024 0.16297 0.16458 0.15556 C 0.17083 0.14491 0.17795 0.12986 0.18646 0.12223 C 0.18941 0.11621 0.1934 0.10949 0.19791 0.10556 C 0.2 0.10371 0.20243 0.10232 0.20416 0.1 C 0.20989 0.09236 0.2158 0.08496 0.22187 0.07778 C 0.22587 0.07315 0.23073 0.06389 0.23541 0.05973 C 0.24496 0.05116 0.23003 0.06482 0.24271 0.05139 C 0.24566 0.04815 0.24948 0.04653 0.25208 0.04306 C 0.26423 0.02662 0.27951 0.01227 0.29375 -3.7037E-6 C 0.30746 -0.01226 0.32083 -0.025 0.33541 -0.03611 C 0.34184 -0.04097 0.34514 -0.04907 0.35 -0.05555 C 0.35052 -0.05625 0.3493 -0.0537 0.34896 -0.05277 " pathEditMode="relative" rAng="0" ptsTypes="A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>
            <a:extLst>
              <a:ext uri="{FF2B5EF4-FFF2-40B4-BE49-F238E27FC236}">
                <a16:creationId xmlns:a16="http://schemas.microsoft.com/office/drawing/2014/main" xmlns="" id="{613FB757-CF1E-4E86-9D5D-B672A266F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738" y="7938"/>
            <a:ext cx="6913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xmlns="" id="{0F480F9F-7DD8-416E-B6C5-2EEDDA84E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1889125"/>
            <a:ext cx="48006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5C75A4D2-0C32-41A2-AF1E-BC9FF493EB0C}"/>
              </a:ext>
            </a:extLst>
          </p:cNvPr>
          <p:cNvSpPr/>
          <p:nvPr/>
        </p:nvSpPr>
        <p:spPr>
          <a:xfrm>
            <a:off x="2389188" y="4775200"/>
            <a:ext cx="598487" cy="5984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BA04E8DE-97B9-4AB0-A9DC-A0F789D498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740025" y="3617913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3">
            <a:extLst>
              <a:ext uri="{FF2B5EF4-FFF2-40B4-BE49-F238E27FC236}">
                <a16:creationId xmlns:a16="http://schemas.microsoft.com/office/drawing/2014/main" xmlns="" id="{93BA24C0-CE90-459A-9AC4-2EA0F7144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6189663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30727" name="Picture 6">
            <a:extLst>
              <a:ext uri="{FF2B5EF4-FFF2-40B4-BE49-F238E27FC236}">
                <a16:creationId xmlns:a16="http://schemas.microsoft.com/office/drawing/2014/main" xmlns="" id="{A7461514-407D-441B-8587-280E8B235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60350"/>
            <a:ext cx="234156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8E134F2A-17D9-495D-BFCC-26B9E377AB18}"/>
              </a:ext>
            </a:extLst>
          </p:cNvPr>
          <p:cNvSpPr/>
          <p:nvPr/>
        </p:nvSpPr>
        <p:spPr>
          <a:xfrm>
            <a:off x="349250" y="6092825"/>
            <a:ext cx="935038" cy="64928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285 1.11111E-6 C 0.02535 -0.01111 0.03993 -0.01389 0.05243 -0.025 C 0.05573 -0.02801 0.05868 -0.03287 0.0618 -0.03611 C 0.06597 -0.04051 0.07031 -0.04398 0.0743 -0.04861 C 0.07917 -0.0544 0.08351 -0.0632 0.08889 -0.06806 C 0.09114 -0.07269 0.09496 -0.07593 0.09722 -0.08056 C 0.10069 -0.0875 0.10434 -0.09537 0.10972 -0.1 C 0.11354 -0.10764 0.12118 -0.11644 0.12326 -0.125 C 0.12483 -0.13125 0.12778 -0.13611 0.13055 -0.14167 C 0.13177 -0.14421 0.13194 -0.14722 0.13264 -0.15 C 0.13368 -0.15417 0.13646 -0.15833 0.13785 -0.1625 C 0.14201 -0.175 0.14253 -0.19144 0.14826 -0.20278 C 0.15139 -0.21968 0.1566 -0.23611 0.16076 -0.25278 C 0.16267 -0.26019 0.16371 -0.26875 0.16493 -0.27639 C 0.16701 -0.28843 0.16996 -0.30046 0.17222 -0.3125 C 0.17344 -0.31852 0.17378 -0.32963 0.17639 -0.33472 C 0.17917 -0.34028 0.18021 -0.3463 0.1816 -0.35278 C 0.18472 -0.36829 0.18871 -0.38426 0.1941 -0.39861 C 0.19653 -0.40509 0.19792 -0.40995 0.20243 -0.41389 C 0.21424 -0.41158 0.22483 -0.41134 0.2368 -0.4125 C 0.25451 -0.41158 0.27135 -0.41019 0.28889 -0.40833 C 0.32639 -0.40926 0.36389 -0.41111 0.40139 -0.4125 C 0.41875 -0.41181 0.43212 -0.41852 0.44514 -0.40695 C 0.44583 -0.40556 0.44705 -0.4044 0.44722 -0.40278 C 0.44792 -0.39537 0.4368 -0.37546 0.4316 -0.37083 C 0.4283 -0.36435 0.42691 -0.35972 0.42222 -0.35556 C 0.4191 -0.34931 0.41476 -0.34421 0.41076 -0.33889 C 0.4 -0.32454 0.38924 -0.31019 0.37847 -0.29583 C 0.37483 -0.29097 0.36962 -0.2882 0.36597 -0.28333 C 0.35799 -0.27269 0.34913 -0.26412 0.34097 -0.25417 C 0.33437 -0.2463 0.33055 -0.23912 0.32326 -0.23195 C 0.3092 -0.21783 0.29826 -0.19653 0.2868 -0.17917 C 0.28281 -0.17292 0.27951 -0.16574 0.2743 -0.16111 C 0.27083 -0.15417 0.26805 -0.14769 0.26285 -0.14306 C 0.25573 -0.1287 0.2467 -0.1162 0.23889 -0.10278 C 0.23559 -0.09699 0.23368 -0.09051 0.23055 -0.08472 C 0.22621 -0.07662 0.22118 -0.06945 0.21597 -0.0625 C 0.21406 -0.05463 0.21562 -0.05926 0.20868 -0.05 C 0.20295 -0.04236 0.18924 -0.02222 0.1868 -0.0125 C 0.18889 0.00185 0.19323 -0.00255 0.20243 -0.00556 C 0.24236 -0.0044 0.28055 -0.00833 0.32014 -0.01111 C 0.34549 -0.00972 0.36944 -0.00787 0.39514 -0.00695 C 0.39722 -0.00648 0.40139 -0.00556 0.40139 -0.00533 " pathEditMode="relative" rAng="0" ptsTypes="AAAAAAAAAAAAAAAAAAAAAAAAAAAAAAAAAAAAAAAAAAA">
                                      <p:cBhvr>
                                        <p:cTn id="6" dur="6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xmlns="" id="{E87C4ECD-2B65-4D85-916B-FE0E5336C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11200"/>
            <a:ext cx="69135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Rg" pitchFamily="50" charset="0"/>
              </a:rPr>
              <a:t>Click</a:t>
            </a:r>
            <a:r>
              <a:rPr lang="en-GB" altLang="en-US" sz="4000">
                <a:latin typeface="Sassoon Infant Rg" pitchFamily="50" charset="0"/>
              </a:rPr>
              <a:t> on the letter you would like to practise.</a:t>
            </a:r>
          </a:p>
        </p:txBody>
      </p:sp>
      <p:pic>
        <p:nvPicPr>
          <p:cNvPr id="4099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99C02118-1A52-4507-B8BB-56229427A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71763"/>
            <a:ext cx="8080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28AA40F9-4ECA-49D6-A42E-C812DEF01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71763"/>
            <a:ext cx="8080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>
            <a:hlinkClick r:id="rId7" action="ppaction://hlinksldjump"/>
            <a:extLst>
              <a:ext uri="{FF2B5EF4-FFF2-40B4-BE49-F238E27FC236}">
                <a16:creationId xmlns:a16="http://schemas.microsoft.com/office/drawing/2014/main" xmlns="" id="{D7ADFA0D-7337-4021-B9DF-73ECBB524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65413"/>
            <a:ext cx="8080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5BFB89DC-C79E-4BD2-9DEF-C2D8B063F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63825"/>
            <a:ext cx="8080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23F0062E-4256-4844-ADF0-BE565BF4B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52713"/>
            <a:ext cx="8096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EDF596C-82D2-47C1-BC43-9B4D81866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2652713"/>
            <a:ext cx="8080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CE384F88-C889-4CB5-9D87-0526D2A16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46363"/>
            <a:ext cx="8096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FA1DB22-2F9B-4C6E-A464-A53223FF6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8096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74184D1-CF50-40F4-93FB-38CDE9771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27475"/>
            <a:ext cx="8080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8EDD0AF-1E66-4503-8713-3560C4726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27475"/>
            <a:ext cx="80803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E8CA7B8-F0BF-4E06-B9B4-BD2E72799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921125"/>
            <a:ext cx="8080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75F3769-A6AF-4BE8-9C13-9D6C66282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11600"/>
            <a:ext cx="80803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2BB3861-30B1-47F9-8B71-35878D05A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900488"/>
            <a:ext cx="808038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057EE5A4-8997-4651-ADB1-04FD87BB1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900488"/>
            <a:ext cx="808037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8">
            <a:hlinkClick r:id="rId19" action="ppaction://hlinksldjump"/>
            <a:extLst>
              <a:ext uri="{FF2B5EF4-FFF2-40B4-BE49-F238E27FC236}">
                <a16:creationId xmlns:a16="http://schemas.microsoft.com/office/drawing/2014/main" xmlns="" id="{7371D9BF-6F08-4A55-A0D6-2068A987F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894138"/>
            <a:ext cx="808038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>
            <a:hlinkClick r:id="rId20" action="ppaction://hlinksldjump"/>
            <a:extLst>
              <a:ext uri="{FF2B5EF4-FFF2-40B4-BE49-F238E27FC236}">
                <a16:creationId xmlns:a16="http://schemas.microsoft.com/office/drawing/2014/main" xmlns="" id="{DEEBBE39-9895-4E1F-8DD2-27186E1CB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884613"/>
            <a:ext cx="808037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30">
            <a:hlinkClick r:id="rId21" action="ppaction://hlinksldjump"/>
            <a:extLst>
              <a:ext uri="{FF2B5EF4-FFF2-40B4-BE49-F238E27FC236}">
                <a16:creationId xmlns:a16="http://schemas.microsoft.com/office/drawing/2014/main" xmlns="" id="{230417FE-E32E-417F-81DC-11C901840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3895725"/>
            <a:ext cx="8080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31">
            <a:hlinkClick r:id="rId22" action="ppaction://hlinksldjump"/>
            <a:extLst>
              <a:ext uri="{FF2B5EF4-FFF2-40B4-BE49-F238E27FC236}">
                <a16:creationId xmlns:a16="http://schemas.microsoft.com/office/drawing/2014/main" xmlns="" id="{1FA20F6E-B156-4ABC-A04C-9FC6374FB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5563"/>
            <a:ext cx="808038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2">
            <a:hlinkClick r:id="rId23" action="ppaction://hlinksldjump"/>
            <a:extLst>
              <a:ext uri="{FF2B5EF4-FFF2-40B4-BE49-F238E27FC236}">
                <a16:creationId xmlns:a16="http://schemas.microsoft.com/office/drawing/2014/main" xmlns="" id="{C15AF296-2D03-4772-9680-39463F7B9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135563"/>
            <a:ext cx="808037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3">
            <a:hlinkClick r:id="rId24" action="ppaction://hlinksldjump"/>
            <a:extLst>
              <a:ext uri="{FF2B5EF4-FFF2-40B4-BE49-F238E27FC236}">
                <a16:creationId xmlns:a16="http://schemas.microsoft.com/office/drawing/2014/main" xmlns="" id="{CB502F50-8603-4825-B38F-6111B1BDD9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129213"/>
            <a:ext cx="8080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4">
            <a:hlinkClick r:id="rId25" action="ppaction://hlinksldjump"/>
            <a:extLst>
              <a:ext uri="{FF2B5EF4-FFF2-40B4-BE49-F238E27FC236}">
                <a16:creationId xmlns:a16="http://schemas.microsoft.com/office/drawing/2014/main" xmlns="" id="{0FC784C9-6687-41E9-B7EB-2B4FA4BF3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119688"/>
            <a:ext cx="8080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5">
            <a:hlinkClick r:id="rId26" action="ppaction://hlinksldjump"/>
            <a:extLst>
              <a:ext uri="{FF2B5EF4-FFF2-40B4-BE49-F238E27FC236}">
                <a16:creationId xmlns:a16="http://schemas.microsoft.com/office/drawing/2014/main" xmlns="" id="{FA006B76-7C82-469C-BDB7-6B0281FE8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108575"/>
            <a:ext cx="8080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36">
            <a:hlinkClick r:id="rId27" action="ppaction://hlinksldjump"/>
            <a:extLst>
              <a:ext uri="{FF2B5EF4-FFF2-40B4-BE49-F238E27FC236}">
                <a16:creationId xmlns:a16="http://schemas.microsoft.com/office/drawing/2014/main" xmlns="" id="{3A3B0608-B1AE-45C1-8671-7CF70F49A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5108575"/>
            <a:ext cx="80803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EB373F7E-FE85-45D2-BC35-6409A906E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102225"/>
            <a:ext cx="8080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3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0044E5BB-EBB0-42AE-82E7-CB4D3FF24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92700"/>
            <a:ext cx="80803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3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3748D533-4101-437F-8001-C1EEE6EBD4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5105400"/>
            <a:ext cx="80803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D2A53A5-AA0B-489E-914C-AEFA98AB741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971800"/>
            <a:ext cx="6111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41">
            <a:hlinkClick r:id="rId6" action="ppaction://hlinksldjump"/>
            <a:extLst>
              <a:ext uri="{FF2B5EF4-FFF2-40B4-BE49-F238E27FC236}">
                <a16:creationId xmlns:a16="http://schemas.microsoft.com/office/drawing/2014/main" xmlns="" id="{FA2BA54A-240F-4C1F-9810-CC720CB3E63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736850"/>
            <a:ext cx="5969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43">
            <a:hlinkClick r:id="rId7" action="ppaction://hlinksldjump"/>
            <a:extLst>
              <a:ext uri="{FF2B5EF4-FFF2-40B4-BE49-F238E27FC236}">
                <a16:creationId xmlns:a16="http://schemas.microsoft.com/office/drawing/2014/main" xmlns="" id="{50C3219A-0AA7-4D32-AA4D-FD97489997D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971800"/>
            <a:ext cx="5016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45">
            <a:hlinkClick r:id="rId8" action="ppaction://hlinksldjump"/>
            <a:extLst>
              <a:ext uri="{FF2B5EF4-FFF2-40B4-BE49-F238E27FC236}">
                <a16:creationId xmlns:a16="http://schemas.microsoft.com/office/drawing/2014/main" xmlns="" id="{A5CE826A-CC7B-41BF-ABC8-F97EB406247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2741613"/>
            <a:ext cx="5969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47">
            <a:hlinkClick r:id="rId9" action="ppaction://hlinksldjump"/>
            <a:extLst>
              <a:ext uri="{FF2B5EF4-FFF2-40B4-BE49-F238E27FC236}">
                <a16:creationId xmlns:a16="http://schemas.microsoft.com/office/drawing/2014/main" xmlns="" id="{69ED7B99-E876-4678-AB5A-395EF41B062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2967038"/>
            <a:ext cx="4984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4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1724CC3-7B74-470E-8CF2-1C54A15D766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2720975"/>
            <a:ext cx="428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4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98B4094-536F-47F8-A565-DB84F62B5B2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971800"/>
            <a:ext cx="4540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5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C6E9082D-05B9-4694-AE43-41C7CF4CFF0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2740025"/>
            <a:ext cx="596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5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B652CD59-0FD7-4060-AD55-96BBEB0FB43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076700"/>
            <a:ext cx="4254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5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CEDEFBC-1B82-43DA-8641-7F51172C2670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76700"/>
            <a:ext cx="3667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5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16F6B2C4-4964-4B09-9238-2E5ACAC1C662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86213"/>
            <a:ext cx="5222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5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C3B400D1-161E-4158-8E60-5887B00E8599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3986213"/>
            <a:ext cx="3794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5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9430005-2406-48EE-9613-F5C4E88A7234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19893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58">
            <a:hlinkClick r:id="rId18" action="ppaction://hlinksldjump"/>
            <a:extLst>
              <a:ext uri="{FF2B5EF4-FFF2-40B4-BE49-F238E27FC236}">
                <a16:creationId xmlns:a16="http://schemas.microsoft.com/office/drawing/2014/main" xmlns="" id="{BCEB7E44-5746-431A-8193-EB7D636706C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4214813"/>
            <a:ext cx="573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60">
            <a:hlinkClick r:id="rId19" action="ppaction://hlinksldjump"/>
            <a:extLst>
              <a:ext uri="{FF2B5EF4-FFF2-40B4-BE49-F238E27FC236}">
                <a16:creationId xmlns:a16="http://schemas.microsoft.com/office/drawing/2014/main" xmlns="" id="{F0F700A1-03E8-4C29-BE29-A0842C6B126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4200525"/>
            <a:ext cx="5730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0" name="Picture 61">
            <a:hlinkClick r:id="rId20" action="ppaction://hlinksldjump"/>
            <a:extLst>
              <a:ext uri="{FF2B5EF4-FFF2-40B4-BE49-F238E27FC236}">
                <a16:creationId xmlns:a16="http://schemas.microsoft.com/office/drawing/2014/main" xmlns="" id="{29F847E0-12DD-4720-BB85-04B78D5685D4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221163"/>
            <a:ext cx="5207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1" name="Picture 62">
            <a:hlinkClick r:id="rId21" action="ppaction://hlinksldjump"/>
            <a:extLst>
              <a:ext uri="{FF2B5EF4-FFF2-40B4-BE49-F238E27FC236}">
                <a16:creationId xmlns:a16="http://schemas.microsoft.com/office/drawing/2014/main" xmlns="" id="{273036D1-59B3-4C1D-B314-646A9F35902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4200525"/>
            <a:ext cx="5127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2" name="Picture 64">
            <a:hlinkClick r:id="rId22" action="ppaction://hlinksldjump"/>
            <a:extLst>
              <a:ext uri="{FF2B5EF4-FFF2-40B4-BE49-F238E27FC236}">
                <a16:creationId xmlns:a16="http://schemas.microsoft.com/office/drawing/2014/main" xmlns="" id="{3A4CD55F-EA17-4F95-B05E-670223C8076D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5429250"/>
            <a:ext cx="5683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3" name="Picture 65">
            <a:hlinkClick r:id="rId23" action="ppaction://hlinksldjump"/>
            <a:extLst>
              <a:ext uri="{FF2B5EF4-FFF2-40B4-BE49-F238E27FC236}">
                <a16:creationId xmlns:a16="http://schemas.microsoft.com/office/drawing/2014/main" xmlns="" id="{605C05C8-1469-4641-9374-C0B4F3578D94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5419725"/>
            <a:ext cx="5461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4" name="Picture 66">
            <a:hlinkClick r:id="rId24" action="ppaction://hlinksldjump"/>
            <a:extLst>
              <a:ext uri="{FF2B5EF4-FFF2-40B4-BE49-F238E27FC236}">
                <a16:creationId xmlns:a16="http://schemas.microsoft.com/office/drawing/2014/main" xmlns="" id="{E90E1636-596D-42ED-B287-A998E20CEED1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5208588"/>
            <a:ext cx="4302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5" name="Picture 67">
            <a:hlinkClick r:id="rId25" action="ppaction://hlinksldjump"/>
            <a:extLst>
              <a:ext uri="{FF2B5EF4-FFF2-40B4-BE49-F238E27FC236}">
                <a16:creationId xmlns:a16="http://schemas.microsoft.com/office/drawing/2014/main" xmlns="" id="{AB3C2532-174F-4AC1-8F88-B8BE06EAFDE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5383213"/>
            <a:ext cx="609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6" name="Picture 68">
            <a:hlinkClick r:id="rId26" action="ppaction://hlinksldjump"/>
            <a:extLst>
              <a:ext uri="{FF2B5EF4-FFF2-40B4-BE49-F238E27FC236}">
                <a16:creationId xmlns:a16="http://schemas.microsoft.com/office/drawing/2014/main" xmlns="" id="{5ADC3CA9-771E-403C-915F-D7A9704F873C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5419725"/>
            <a:ext cx="6334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7" name="Picture 69">
            <a:hlinkClick r:id="rId27" action="ppaction://hlinksldjump"/>
            <a:extLst>
              <a:ext uri="{FF2B5EF4-FFF2-40B4-BE49-F238E27FC236}">
                <a16:creationId xmlns:a16="http://schemas.microsoft.com/office/drawing/2014/main" xmlns="" id="{B6257ECF-49A7-4DC2-840E-A4916E0E5EC0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5445125"/>
            <a:ext cx="8191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8" name="Picture 70">
            <a:hlinkClick r:id="rId28" action="ppaction://hlinksldjump"/>
            <a:extLst>
              <a:ext uri="{FF2B5EF4-FFF2-40B4-BE49-F238E27FC236}">
                <a16:creationId xmlns:a16="http://schemas.microsoft.com/office/drawing/2014/main" xmlns="" id="{850C502B-1FBC-4F12-826E-2D553B3A43A7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5389563"/>
            <a:ext cx="57308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9" name="Picture 71">
            <a:hlinkClick r:id="rId29" action="ppaction://hlinksldjump"/>
            <a:extLst>
              <a:ext uri="{FF2B5EF4-FFF2-40B4-BE49-F238E27FC236}">
                <a16:creationId xmlns:a16="http://schemas.microsoft.com/office/drawing/2014/main" xmlns="" id="{75B2530F-96E8-4FF7-9E6D-0801976A9D6A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5383213"/>
            <a:ext cx="493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0" name="Picture 72">
            <a:hlinkClick r:id="rId30" action="ppaction://hlinksldjump"/>
            <a:extLst>
              <a:ext uri="{FF2B5EF4-FFF2-40B4-BE49-F238E27FC236}">
                <a16:creationId xmlns:a16="http://schemas.microsoft.com/office/drawing/2014/main" xmlns="" id="{5CBC197A-E369-41FD-A159-72DB7AA28254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399088"/>
            <a:ext cx="5048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1" name="Picture 50">
            <a:extLst>
              <a:ext uri="{FF2B5EF4-FFF2-40B4-BE49-F238E27FC236}">
                <a16:creationId xmlns:a16="http://schemas.microsoft.com/office/drawing/2014/main" xmlns="" id="{355B42D4-AFD0-4381-B857-FB1C3995D797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92150"/>
            <a:ext cx="742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2" name="Picture 74">
            <a:extLst>
              <a:ext uri="{FF2B5EF4-FFF2-40B4-BE49-F238E27FC236}">
                <a16:creationId xmlns:a16="http://schemas.microsoft.com/office/drawing/2014/main" xmlns="" id="{6A8D6789-B297-4A47-81BC-D01853ACFEC3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692150"/>
            <a:ext cx="742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whoosh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xmlns="" id="{35AB6158-FCFF-4C11-847D-6366BE141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549275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5400">
                <a:latin typeface="Sassoon Infant Md" pitchFamily="50" charset="0"/>
              </a:rPr>
              <a:t>Forming Letters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E2FB7D-5184-4B9A-8D7A-764313DC0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763" y="4508500"/>
            <a:ext cx="6400800" cy="72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Sassoon Infant Md" pitchFamily="50" charset="0"/>
              </a:rPr>
              <a:t>Copyright © 2012 </a:t>
            </a:r>
            <a:r>
              <a:rPr lang="en-GB" err="1">
                <a:solidFill>
                  <a:schemeClr val="tx1">
                    <a:lumMod val="65000"/>
                    <a:lumOff val="35000"/>
                  </a:schemeClr>
                </a:solidFill>
                <a:latin typeface="Sassoon Infant Md" pitchFamily="50" charset="0"/>
              </a:rPr>
              <a:t>twinkl</a:t>
            </a:r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Sassoon Infant Md" pitchFamily="50" charset="0"/>
            </a:endParaRPr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xmlns="" id="{ABC10DC5-A104-47AB-8545-C3091E854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0"/>
            <a:ext cx="20939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>
            <a:extLst>
              <a:ext uri="{FF2B5EF4-FFF2-40B4-BE49-F238E27FC236}">
                <a16:creationId xmlns:a16="http://schemas.microsoft.com/office/drawing/2014/main" xmlns="" id="{94FB5476-AB99-487B-822F-26D29A893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1773238"/>
            <a:ext cx="3960812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0EAC7137-CCC4-4841-BB6C-9966D81BB40F}"/>
              </a:ext>
            </a:extLst>
          </p:cNvPr>
          <p:cNvSpPr txBox="1">
            <a:spLocks/>
          </p:cNvSpPr>
          <p:nvPr/>
        </p:nvSpPr>
        <p:spPr>
          <a:xfrm>
            <a:off x="1258888" y="5445125"/>
            <a:ext cx="6400800" cy="7207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5200" b="1">
                <a:solidFill>
                  <a:srgbClr val="00B0F0"/>
                </a:solidFill>
                <a:latin typeface="BPreplay" pitchFamily="50" charset="0"/>
              </a:rPr>
              <a:t>www.twinkl.co.uk</a:t>
            </a:r>
            <a:endParaRPr lang="en-GB" b="1">
              <a:solidFill>
                <a:srgbClr val="00B0F0"/>
              </a:solidFill>
              <a:latin typeface="BPreplay" pitchFamily="50" charset="0"/>
            </a:endParaRP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xmlns="" id="{C8B63748-ADD5-4D7C-BCC0-4AAF2BFD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39700"/>
            <a:ext cx="691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xmlns="" id="{03067758-E2E4-4F70-87AD-70B1A69C8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78013"/>
            <a:ext cx="4608513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9D2178A2-ACFE-4F24-96E2-3E114568C5FF}"/>
              </a:ext>
            </a:extLst>
          </p:cNvPr>
          <p:cNvSpPr/>
          <p:nvPr/>
        </p:nvSpPr>
        <p:spPr>
          <a:xfrm>
            <a:off x="2339975" y="4360863"/>
            <a:ext cx="503238" cy="5032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F1C8D89E-0731-407C-9925-5CA5542CC5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614613" y="3163888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3">
            <a:extLst>
              <a:ext uri="{FF2B5EF4-FFF2-40B4-BE49-F238E27FC236}">
                <a16:creationId xmlns:a16="http://schemas.microsoft.com/office/drawing/2014/main" xmlns="" id="{C876BE9B-C95F-4DCD-8E26-EEFA73848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084888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5127" name="Picture 5">
            <a:extLst>
              <a:ext uri="{FF2B5EF4-FFF2-40B4-BE49-F238E27FC236}">
                <a16:creationId xmlns:a16="http://schemas.microsoft.com/office/drawing/2014/main" xmlns="" id="{9616AF11-0923-4255-BD9B-CA0CABC4EE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4463"/>
            <a:ext cx="13462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>
            <a:hlinkClick r:id="rId7" action="ppaction://hlinksldjump"/>
            <a:extLst>
              <a:ext uri="{FF2B5EF4-FFF2-40B4-BE49-F238E27FC236}">
                <a16:creationId xmlns:a16="http://schemas.microsoft.com/office/drawing/2014/main" xmlns="" id="{F5E3A1E9-73C3-4378-A098-0C3853EAEC33}"/>
              </a:ext>
            </a:extLst>
          </p:cNvPr>
          <p:cNvSpPr/>
          <p:nvPr/>
        </p:nvSpPr>
        <p:spPr>
          <a:xfrm>
            <a:off x="420688" y="6021388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545 0.01134 C -0.00711 0.01296 0.00122 0.01365 0.00955 0.0155 C 0.02014 0.01087 0.03143 0.00717 0.0408 -0.00116 C 0.04549 -0.01065 0.05226 -0.01737 0.05851 -0.02477 C 0.06441 -0.03172 0.06962 -0.0426 0.07622 -0.04838 C 0.07813 -0.05232 0.07952 -0.05695 0.08143 -0.06088 C 0.08611 -0.07014 0.08316 -0.06019 0.08664 -0.06922 C 0.09514 -0.09213 0.10695 -0.1125 0.11476 -0.13588 C 0.11719 -0.14283 0.1198 -0.14977 0.12205 -0.15672 C 0.12535 -0.1669 0.12674 -0.17801 0.13143 -0.18727 C 0.13368 -0.19908 0.1382 -0.20857 0.14184 -0.21922 C 0.14427 -0.22639 0.1448 -0.23357 0.14809 -0.24005 C 0.14966 -0.24815 0.15226 -0.25371 0.15539 -0.26088 C 0.1573 -0.26528 0.16042 -0.26852 0.16164 -0.27338 C 0.16355 -0.28079 0.16146 -0.27477 0.1658 -0.28172 C 0.16667 -0.28311 0.16719 -0.2845 0.16789 -0.28588 C 0.16858 -0.28774 0.16893 -0.28982 0.16997 -0.29144 C 0.17309 -0.29676 0.17761 -0.30232 0.18143 -0.30672 C 0.18577 -0.31181 0.18976 -0.31783 0.19393 -0.32338 C 0.19827 -0.32917 0.204 -0.33195 0.20955 -0.3345 C 0.21407 -0.33658 0.21858 -0.34028 0.22309 -0.34283 C 0.23264 -0.34838 0.24514 -0.35116 0.25539 -0.35255 C 0.26823 -0.35 0.279 -0.34815 0.28976 -0.33866 C 0.29289 -0.33588 0.29601 -0.33311 0.29914 -0.33033 C 0.30122 -0.32848 0.30539 -0.32477 0.30539 -0.32454 C 0.30782 -0.31528 0.31476 -0.30811 0.32101 -0.30255 C 0.32431 -0.29584 0.32275 -0.3 0.32518 -0.29005 C 0.32552 -0.28866 0.32622 -0.28588 0.32622 -0.28565 C 0.32622 -0.28588 0.32587 -0.28913 0.32518 -0.29005 C 0.3224 -0.29375 0.32118 -0.29954 0.31789 -0.30255 C 0.31459 -0.30556 0.30851 -0.3095 0.30539 -0.31366 C 0.3033 -0.31644 0.30209 -0.3213 0.29914 -0.322 C 0.2974 -0.32246 0.29566 -0.32292 0.29393 -0.32338 C 0.28733 -0.32917 0.27952 -0.33033 0.27205 -0.33311 C 0.26407 -0.33612 0.25625 -0.33866 0.24809 -0.34144 C 0.2408 -0.34098 0.23351 -0.34075 0.22622 -0.34005 C 0.21355 -0.33866 0.2033 -0.32848 0.19184 -0.32338 C 0.18212 -0.31366 0.17361 -0.30649 0.16684 -0.29283 C 0.16216 -0.28357 0.16511 -0.29352 0.16164 -0.2845 C 0.15799 -0.27454 0.15591 -0.2632 0.15122 -0.25394 C 0.14462 -0.21875 0.1323 -0.18612 0.12934 -0.14977 C 0.13021 -0.11366 0.12986 -0.0801 0.14497 -0.04977 C 0.14948 -0.04051 0.15226 -0.02848 0.15955 -0.022 C 0.1625 -0.01598 0.16736 -0.01436 0.17101 -0.0095 C 0.17865 0.00069 0.19167 0.00439 0.20226 0.00717 C 0.21181 0.00648 0.2349 0.00416 0.24393 -0.00394 C 0.24983 -0.00903 0.2566 -0.01204 0.26268 -0.01644 C 0.27344 -0.02431 0.26493 -0.02014 0.27205 -0.02338 C 0.27309 -0.02477 0.27396 -0.02639 0.27518 -0.02755 C 0.27709 -0.02963 0.28143 -0.03311 0.28143 -0.03288 C 0.28629 -0.04283 0.29167 -0.05209 0.29601 -0.06227 C 0.29723 -0.06528 0.29931 -0.06737 0.30018 -0.07061 C 0.30174 -0.07709 0.30348 -0.08149 0.30539 -0.08727 C 0.3099 -0.1007 0.31129 -0.11528 0.31476 -0.12894 C 0.31875 -0.14491 0.32448 -0.16528 0.32622 -0.18172 C 0.3283 -0.20047 0.33299 -0.21852 0.33455 -0.23727 C 0.33559 -0.24885 0.33594 -0.2625 0.33872 -0.27338 C 0.34046 -0.29237 0.34306 -0.31135 0.34497 -0.33033 C 0.34532 -0.33357 0.34549 -0.33681 0.34601 -0.34005 C 0.34618 -0.3419 0.34809 -0.34422 0.34705 -0.34561 C 0.34618 -0.34676 0.34566 -0.34283 0.34497 -0.34144 C 0.34289 -0.32709 0.34202 -0.31274 0.33976 -0.29838 C 0.33386 -0.26112 0.32605 -0.2257 0.32414 -0.18727 C 0.32327 -0.16829 0.32275 -0.14931 0.32101 -0.13033 C 0.32014 -0.12107 0.31789 -0.10255 0.31789 -0.10232 C 0.31823 -0.09237 0.31789 -0.06621 0.31997 -0.05116 C 0.32414 -0.02038 0.34323 -0.00325 0.36476 0.00162 C 0.38872 -0.00024 0.40591 -0.00186 0.42309 -0.02477 C 0.42518 -0.02755 0.42778 -0.02987 0.42934 -0.03311 C 0.43733 -0.04908 0.4474 -0.06297 0.45539 -0.07894 C 0.45747 -0.08288 0.45764 -0.09144 0.46164 -0.09144 " pathEditMode="relative" rAng="0" ptsTypes="AAAAAAAAAAAAAAAAA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-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xmlns="" id="{F7D0CFC8-9AC3-4228-A2E3-62C237984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-15875"/>
            <a:ext cx="6913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xmlns="" id="{B1F47D99-F0A1-4353-A81F-ACE7D6E87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44588"/>
            <a:ext cx="3998912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A7152815-474A-46F3-B344-A66848714436}"/>
              </a:ext>
            </a:extLst>
          </p:cNvPr>
          <p:cNvSpPr/>
          <p:nvPr/>
        </p:nvSpPr>
        <p:spPr>
          <a:xfrm>
            <a:off x="2843213" y="4865688"/>
            <a:ext cx="504825" cy="5032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E77C4020-4D7C-4C62-8902-1014EB9C4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084513" y="3668713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>
            <a:extLst>
              <a:ext uri="{FF2B5EF4-FFF2-40B4-BE49-F238E27FC236}">
                <a16:creationId xmlns:a16="http://schemas.microsoft.com/office/drawing/2014/main" xmlns="" id="{1E98CAC1-8B88-47A5-A6F5-2912860B7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118225"/>
            <a:ext cx="5111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6151" name="Picture 5">
            <a:extLst>
              <a:ext uri="{FF2B5EF4-FFF2-40B4-BE49-F238E27FC236}">
                <a16:creationId xmlns:a16="http://schemas.microsoft.com/office/drawing/2014/main" xmlns="" id="{86F995DB-36C2-4FBD-81BD-77A1CFCED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95263"/>
            <a:ext cx="1547813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AA6F1A55-6BA6-4909-A4EE-F0EE5F10D04D}"/>
              </a:ext>
            </a:extLst>
          </p:cNvPr>
          <p:cNvSpPr/>
          <p:nvPr/>
        </p:nvSpPr>
        <p:spPr>
          <a:xfrm>
            <a:off x="420688" y="6021388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74" decel="49926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459 3.7037E-6 C 0.02413 -0.00417 0.0342 -0.00695 0.04375 -0.01111 C 0.04931 -0.01366 0.04601 -0.01158 0.05313 -0.01806 C 0.05417 -0.01899 0.05625 -0.02084 0.05625 -0.02061 C 0.0592 -0.02662 0.07049 -0.04468 0.075 -0.04861 C 0.07691 -0.05625 0.08212 -0.06366 0.08646 -0.06945 C 0.08993 -0.08311 0.09879 -0.09375 0.10313 -0.10695 C 0.10452 -0.11088 0.10486 -0.11551 0.10625 -0.11945 C 0.10955 -0.12848 0.1132 -0.13635 0.11563 -0.14584 C 0.1165 -0.14931 0.11875 -0.15209 0.11979 -0.15556 C 0.12153 -0.16204 0.12205 -0.16783 0.125 -0.17361 C 0.12986 -0.19931 0.13646 -0.22477 0.14271 -0.25 C 0.14375 -0.2544 0.1441 -0.25926 0.14479 -0.26389 C 0.14722 -0.28056 0.15104 -0.29746 0.15417 -0.31389 C 0.1632 -0.36181 0.17049 -0.40973 0.17709 -0.45834 C 0.17934 -0.47477 0.18125 -0.4919 0.18438 -0.50834 C 0.18629 -0.51852 0.18854 -0.52963 0.18854 -0.54028 C 0.18854 -0.54213 0.18768 -0.53658 0.1875 -0.53473 C 0.18698 -0.53149 0.18681 -0.52824 0.18646 -0.525 C 0.18542 -0.51667 0.1842 -0.50834 0.18334 -0.5 C 0.18073 -0.47408 0.17865 -0.44769 0.17396 -0.42223 C 0.1717 -0.38287 0.16945 -0.34306 0.16459 -0.30417 C 0.1632 -0.2926 0.16059 -0.28102 0.15938 -0.26945 C 0.1566 -0.24329 0.15278 -0.2176 0.14896 -0.19167 C 0.14757 -0.18264 0.14688 -0.16945 0.14479 -0.16111 C 0.14236 -0.15162 0.14132 -0.14167 0.13959 -0.13195 C 0.13698 -0.11806 0.13351 -0.10417 0.13125 -0.09028 C 0.12657 -0.06181 0.12309 -0.03287 0.11875 -0.00417 C 0.11858 -0.00278 0.11945 -0.00695 0.11979 -0.00834 C 0.12413 -0.02824 0.11702 0.00115 0.12292 -0.01945 C 0.12518 -0.02755 0.12622 -0.03635 0.12813 -0.04445 C 0.13438 -0.07223 0.13837 -0.09931 0.14271 -0.12778 C 0.14722 -0.15811 0.14983 -0.18843 0.15729 -0.21806 C 0.15955 -0.22686 0.16563 -0.23449 0.16771 -0.24306 C 0.17049 -0.2544 0.17795 -0.2632 0.18438 -0.27084 C 0.19288 -0.28102 0.20035 -0.29236 0.21042 -0.3 C 0.22084 -0.30787 0.23455 -0.31158 0.24584 -0.31667 C 0.25504 -0.31598 0.26788 -0.31713 0.27709 -0.31111 C 0.28108 -0.30834 0.28247 -0.30394 0.28542 -0.3 C 0.29011 -0.29375 0.30157 -0.2801 0.30417 -0.27223 C 0.30938 -0.25695 0.31302 -0.24005 0.31459 -0.22361 C 0.31493 -0.21482 0.31563 -0.20602 0.31563 -0.19723 C 0.31563 -0.18542 0.31181 -0.1713 0.30938 -0.15973 C 0.30382 -0.13241 0.29827 -0.10417 0.28646 -0.08056 C 0.28125 -0.07014 0.27882 -0.0551 0.27188 -0.04584 C 0.25469 -0.02292 0.24132 -0.00741 0.21667 -0.00417 C 0.20261 -0.0051 0.19896 -0.0044 0.18854 -0.00834 C 0.18472 -0.00973 0.17709 -0.0125 0.17709 -0.01227 C 0.16597 -0.02246 0.15538 -0.03496 0.14688 -0.04861 C 0.1441 -0.05301 0.14427 -0.0551 0.14271 -0.06111 C 0.14184 -0.06436 0.13993 -0.06667 0.13854 -0.06945 C 0.13785 -0.07084 0.13559 -0.07477 0.13646 -0.07361 C 0.13854 -0.07084 0.14271 -0.06528 0.14271 -0.06505 C 0.14636 -0.05047 0.15521 -0.04028 0.16459 -0.03195 C 0.16632 -0.02848 0.1757 -0.01736 0.17917 -0.01528 C 0.18125 -0.01412 0.18351 -0.01412 0.18542 -0.0125 C 0.18976 -0.00857 0.19497 -0.00787 0.2 -0.00556 C 0.20886 -0.00162 0.21667 0.00092 0.22604 0.00277 C 0.25278 0.00162 0.29584 0.00092 0.32188 -0.01389 C 0.32952 -0.01829 0.3375 -0.02246 0.34479 -0.02778 C 0.35104 -0.03241 0.3566 -0.03866 0.36354 -0.04167 C 0.36979 -0.05 0.37604 -0.05834 0.38229 -0.06667 C 0.38334 -0.06806 0.3875 -0.075 0.38854 -0.075 " pathEditMode="relative" rAng="0" ptsTypes="AAAAAAAAA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xmlns="" id="{E6C9262A-054F-420C-90E1-61550F671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0"/>
            <a:ext cx="691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xmlns="" id="{5B525B35-8B9D-4D3F-9B6C-56D2FB784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579563"/>
            <a:ext cx="39989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4A974DEF-A5CD-4E9E-8FAE-870C5D722CF3}"/>
              </a:ext>
            </a:extLst>
          </p:cNvPr>
          <p:cNvSpPr/>
          <p:nvPr/>
        </p:nvSpPr>
        <p:spPr>
          <a:xfrm>
            <a:off x="2789238" y="4202113"/>
            <a:ext cx="503237" cy="5032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aseline="-25000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5CFB4D91-E7AD-4657-A658-912F3C3C88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116263" y="3021013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3">
            <a:extLst>
              <a:ext uri="{FF2B5EF4-FFF2-40B4-BE49-F238E27FC236}">
                <a16:creationId xmlns:a16="http://schemas.microsoft.com/office/drawing/2014/main" xmlns="" id="{1DEA3ABF-862C-4DBD-9DA6-B09C8EAA9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046788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7175" name="Picture 5">
            <a:extLst>
              <a:ext uri="{FF2B5EF4-FFF2-40B4-BE49-F238E27FC236}">
                <a16:creationId xmlns:a16="http://schemas.microsoft.com/office/drawing/2014/main" xmlns="" id="{A2D31F0C-07C4-40E4-9EF6-1BF5A1A0A0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15888"/>
            <a:ext cx="1201737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D0646104-0661-4493-9C95-385E22D2F430}"/>
              </a:ext>
            </a:extLst>
          </p:cNvPr>
          <p:cNvSpPr/>
          <p:nvPr/>
        </p:nvSpPr>
        <p:spPr>
          <a:xfrm>
            <a:off x="420688" y="5949950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74" decel="49926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1.85185E-6 C 0.01233 -0.00185 0.02032 -0.00602 0.03125 -0.0125 C 0.03733 -0.0162 0.04393 -0.01875 0.05 -0.02222 C 0.05209 -0.02338 0.05435 -0.02338 0.05625 -0.025 C 0.06146 -0.02963 0.06667 -0.03426 0.07188 -0.03889 C 0.07396 -0.04074 0.07605 -0.04259 0.07813 -0.04444 C 0.07917 -0.04537 0.08125 -0.04722 0.08125 -0.04699 C 0.08351 -0.05162 0.08681 -0.05347 0.08855 -0.05833 C 0.09167 -0.06666 0.09497 -0.07546 0.09896 -0.08333 C 0.09896 -0.0831 0.10157 -0.09375 0.10209 -0.09583 C 0.10487 -0.10694 0.10834 -0.11782 0.11042 -0.12916 C 0.11285 -0.1419 0.11094 -0.13704 0.11459 -0.14444 C 0.1165 -0.15509 0.11945 -0.16713 0.12396 -0.17639 C 0.12518 -0.1831 0.12639 -0.18889 0.12917 -0.19444 C 0.13212 -0.21065 0.13455 -0.22685 0.1375 -0.24305 C 0.13785 -0.24467 0.13907 -0.2456 0.13959 -0.24722 C 0.14289 -0.25741 0.14497 -0.26805 0.14896 -0.27778 C 0.15087 -0.28217 0.154 -0.28541 0.15521 -0.29028 C 0.15782 -0.30069 0.16823 -0.32153 0.17605 -0.325 C 0.17969 -0.33241 0.18507 -0.33333 0.19063 -0.3375 C 0.19879 -0.34352 0.2066 -0.35254 0.21563 -0.35555 C 0.23056 -0.36875 0.25296 -0.36944 0.2698 -0.37083 C 0.28299 -0.36898 0.29462 -0.36528 0.3073 -0.36111 C 0.31112 -0.35602 0.31476 -0.35231 0.3198 -0.35 C 0.32119 -0.34444 0.32292 -0.34352 0.32709 -0.34166 C 0.32813 -0.34028 0.32882 -0.3375 0.33021 -0.3375 C 0.33143 -0.3375 0.32917 -0.34051 0.32813 -0.34166 C 0.32639 -0.34352 0.32379 -0.34421 0.32188 -0.34583 C 0.31632 -0.35694 0.29948 -0.36273 0.28959 -0.36528 C 0.26598 -0.36319 0.24219 -0.35856 0.2198 -0.34861 C 0.20799 -0.34329 0.19723 -0.3331 0.18542 -0.32778 C 0.18195 -0.32616 0.17917 -0.32083 0.17605 -0.31805 C 0.17188 -0.30972 0.16789 -0.30185 0.16459 -0.29305 C 0.1625 -0.28773 0.16459 -0.28958 0.1625 -0.28333 C 0.1606 -0.27754 0.15834 -0.27222 0.15625 -0.26666 C 0.1533 -0.25903 0.15365 -0.25023 0.15 -0.24305 C 0.14705 -0.22708 0.14202 -0.21204 0.13959 -0.19583 C 0.13889 -0.1912 0.1382 -0.18657 0.1375 -0.18194 C 0.13716 -0.17963 0.13646 -0.175 0.13646 -0.17477 C 0.13594 -0.16389 0.13438 -0.15278 0.13438 -0.14166 C 0.13438 -0.13634 0.13594 -0.12778 0.13646 -0.12222 C 0.13785 -0.10787 0.13941 -0.09143 0.14375 -0.07778 C 0.14896 -0.0618 0.15955 -0.04282 0.16875 -0.03055 C 0.17223 -0.02592 0.17119 -0.02916 0.175 -0.02639 C 0.18039 -0.02245 0.18542 -0.01713 0.19063 -0.0125 C 0.19254 -0.01088 0.1948 -0.01065 0.19688 -0.00972 C 0.20191 -0.00741 0.20556 -0.0037 0.21042 -0.00139 C 0.22275 0.00463 0.24358 0.00232 0.2573 0.00417 C 0.26875 0.00255 0.27414 0.00278 0.28334 -1.85185E-6 C 0.29202 -0.00254 0.29966 -0.00741 0.30834 -0.00972 C 0.32431 -0.02037 0.3375 -0.03426 0.35209 -0.04722 C 0.35452 -0.05208 0.35678 -0.05509 0.36042 -0.05833 C 0.36268 -0.06273 0.3691 -0.07384 0.37292 -0.07639 " pathEditMode="relative" rAng="0" ptsTypes="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xmlns="" id="{32BB24E5-3CBF-4F6A-B152-61AF7BC4D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0"/>
            <a:ext cx="6913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xmlns="" id="{AAE59779-44F5-42E0-B79B-4CB42839F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397000"/>
            <a:ext cx="3998912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EB6702D2-84AA-46B2-9021-1DAF63134E1D}"/>
              </a:ext>
            </a:extLst>
          </p:cNvPr>
          <p:cNvSpPr/>
          <p:nvPr/>
        </p:nvSpPr>
        <p:spPr>
          <a:xfrm>
            <a:off x="2503488" y="5105400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3FDB979E-343F-4A05-BC1D-E395ED20A8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741613" y="3884613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3">
            <a:extLst>
              <a:ext uri="{FF2B5EF4-FFF2-40B4-BE49-F238E27FC236}">
                <a16:creationId xmlns:a16="http://schemas.microsoft.com/office/drawing/2014/main" xmlns="" id="{3B230830-FF64-472D-9649-BB5F52058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6084888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A5696693-086C-4807-AC8B-39774CDB70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92088"/>
            <a:ext cx="12890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DB6FC5A6-A722-41D9-BDCC-B125E5EC734B}"/>
              </a:ext>
            </a:extLst>
          </p:cNvPr>
          <p:cNvSpPr/>
          <p:nvPr/>
        </p:nvSpPr>
        <p:spPr>
          <a:xfrm>
            <a:off x="420688" y="6021388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54 2.22222E-6 C 0.05087 -0.02963 0.0783 -0.06621 0.09566 -0.11528 C 0.10191 -0.1331 0.13438 -0.27084 0.17795 -0.29028 C 0.19028 -0.30278 0.20868 -0.30764 0.22379 -0.31111 C 0.23368 -0.31019 0.24618 -0.31204 0.25504 -0.30417 C 0.25868 -0.29699 0.26441 -0.29144 0.26858 -0.28472 C 0.27344 -0.27709 0.27535 -0.2669 0.279 -0.25834 C 0.2816 -0.25209 0.28438 -0.24699 0.28733 -0.24028 C 0.28802 -0.23889 0.28907 -0.23773 0.28941 -0.23611 C 0.28976 -0.23472 0.29115 -0.23148 0.29045 -0.23195 C 0.28472 -0.23959 0.28525 -0.2456 0.28212 -0.25417 C 0.27466 -0.27408 0.26007 -0.29537 0.24254 -0.29722 C 0.23594 -0.29792 0.22934 -0.29815 0.22275 -0.29861 C 0.20782 -0.29584 0.1941 -0.29375 0.18108 -0.28334 C 0.17483 -0.27824 0.17014 -0.27246 0.16441 -0.26667 C 0.1625 -0.26459 0.15816 -0.26111 0.15816 -0.26088 C 0.15382 -0.25232 0.14827 -0.24537 0.14358 -0.23611 C 0.14288 -0.23496 0.14306 -0.23334 0.14254 -0.23195 C 0.14063 -0.22755 0.1375 -0.22431 0.13629 -0.21945 C 0.13334 -0.20787 0.12952 -0.19769 0.12587 -0.18611 C 0.12292 -0.17755 0.12032 -0.16759 0.11858 -0.15834 C 0.11771 -0.15371 0.11545 -0.14445 0.11545 -0.14422 C 0.11667 -0.1088 0.11528 -0.04422 0.1415 -0.02084 C 0.14271 -0.01829 0.14462 -0.01412 0.1467 -0.0125 C 0.14861 -0.01111 0.15295 -0.00972 0.15295 -0.00949 C 0.16059 -0.00209 0.16893 -0.00093 0.17795 0.00139 C 0.1908 0.00023 0.20278 -0.00232 0.21545 -0.00417 C 0.22518 -0.00741 0.22969 -0.0125 0.23629 -0.02222 C 0.24254 -0.03148 0.24775 -0.04097 0.25295 -0.05139 C 0.25504 -0.05556 0.25486 -0.06088 0.25608 -0.06528 C 0.25903 -0.07593 0.26129 -0.08611 0.26337 -0.09722 C 0.26841 -0.12431 0.27622 -0.15023 0.28004 -0.17778 C 0.28542 -0.21713 0.29202 -0.25625 0.2967 -0.29584 C 0.29931 -0.31736 0.30087 -0.33982 0.304 -0.36111 C 0.30938 -0.39699 0.31493 -0.43241 0.32066 -0.46806 C 0.3224 -0.47871 0.32466 -0.48935 0.32587 -0.5 C 0.32657 -0.50648 0.32726 -0.51297 0.32795 -0.51945 C 0.32813 -0.52084 0.329 -0.525 0.329 -0.52361 C 0.329 -0.52176 0.3283 -0.51991 0.32795 -0.51806 C 0.32275 -0.45556 0.30868 -0.39584 0.29879 -0.33472 C 0.29341 -0.30185 0.29254 -0.26806 0.28837 -0.23472 C 0.28212 -0.18472 0.27344 -0.13519 0.26962 -0.08472 C 0.27118 -0.04398 0.27778 0.00231 0.31233 0.01389 C 0.32761 0.0118 0.35295 0.00555 0.36545 -0.00834 C 0.37153 -0.01505 0.36597 -0.00972 0.37066 -0.01667 C 0.38056 -0.03148 0.38611 -0.04375 0.39254 -0.06111 " pathEditMode="relative" rAng="0" ptsTypes="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2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xmlns="" id="{0DA0BC3D-E396-4F11-9E20-8662E31FF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8100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xmlns="" id="{31D97281-3D54-4436-9DBC-D1C38AEBA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1598613"/>
            <a:ext cx="395763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C3F57E21-E46E-4973-9A3C-847DC8742344}"/>
              </a:ext>
            </a:extLst>
          </p:cNvPr>
          <p:cNvSpPr/>
          <p:nvPr/>
        </p:nvSpPr>
        <p:spPr>
          <a:xfrm>
            <a:off x="2555875" y="4221163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ED318D18-74FD-4B5E-82BE-2C7A5357B0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882900" y="3040063"/>
            <a:ext cx="9477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3">
            <a:extLst>
              <a:ext uri="{FF2B5EF4-FFF2-40B4-BE49-F238E27FC236}">
                <a16:creationId xmlns:a16="http://schemas.microsoft.com/office/drawing/2014/main" xmlns="" id="{07F3D994-DB39-495E-9DCD-61FAF3835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6118225"/>
            <a:ext cx="5111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9223" name="Picture 5">
            <a:extLst>
              <a:ext uri="{FF2B5EF4-FFF2-40B4-BE49-F238E27FC236}">
                <a16:creationId xmlns:a16="http://schemas.microsoft.com/office/drawing/2014/main" xmlns="" id="{B9B58777-5087-4439-90A4-C91CB797F5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15888"/>
            <a:ext cx="1033463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1F52120E-05BC-4992-B5A3-B4041C1E65C8}"/>
              </a:ext>
            </a:extLst>
          </p:cNvPr>
          <p:cNvSpPr/>
          <p:nvPr/>
        </p:nvSpPr>
        <p:spPr>
          <a:xfrm>
            <a:off x="420688" y="6021388"/>
            <a:ext cx="936625" cy="6477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3.7037E-6 C 0.0085 -0.00232 0.01579 -0.00649 0.02395 -0.00834 C 0.03333 -0.01667 0.04774 -0.02176 0.05833 -0.02778 C 0.06336 -0.03056 0.07031 -0.03056 0.075 -0.03473 C 0.08159 -0.04051 0.08941 -0.04676 0.09687 -0.05 C 0.1 -0.05417 0.10208 -0.05649 0.10625 -0.05834 C 0.11128 -0.06505 0.11857 -0.06922 0.125 -0.07361 C 0.12882 -0.07616 0.12777 -0.07662 0.13125 -0.08056 C 0.13472 -0.08449 0.13993 -0.08681 0.14375 -0.09028 C 0.1493 -0.09514 0.15798 -0.10579 0.16354 -0.10834 C 0.16892 -0.11551 0.17951 -0.12894 0.18645 -0.13195 C 0.19027 -0.13704 0.19444 -0.1419 0.19895 -0.14584 C 0.20191 -0.15186 0.20659 -0.15602 0.21041 -0.16111 C 0.21441 -0.16644 0.21718 -0.17223 0.22187 -0.17639 C 0.225 -0.18264 0.22934 -0.18774 0.23333 -0.19306 C 0.23333 -0.19283 0.23854 -0.20348 0.23958 -0.20556 C 0.24236 -0.21111 0.24757 -0.2176 0.25104 -0.22223 C 0.25711 -0.23033 0.26458 -0.24954 0.26979 -0.25973 C 0.27448 -0.26922 0.27517 -0.28681 0.27604 -0.29723 C 0.27378 -0.32084 0.26892 -0.33727 0.25625 -0.35417 C 0.25538 -0.35533 0.25503 -0.35718 0.25416 -0.35834 C 0.24982 -0.36343 0.24375 -0.36644 0.23854 -0.36945 C 0.23524 -0.3713 0.22812 -0.37361 0.22812 -0.37338 C 0.19323 -0.37199 0.17777 -0.37061 0.14895 -0.35139 C 0.14513 -0.34375 0.13819 -0.33843 0.13333 -0.33195 C 0.125 -0.32084 0.1184 -0.30973 0.11145 -0.29723 C 0.11111 -0.29584 0.11093 -0.29445 0.11041 -0.29306 C 0.10989 -0.29167 0.10885 -0.29051 0.10833 -0.28889 C 0.10694 -0.28403 0.10642 -0.27871 0.1052 -0.27361 C 0.10451 -0.27084 0.10312 -0.26528 0.10312 -0.26505 C 0.10017 -0.23774 0.10121 -0.21389 0.10208 -0.18473 C 0.10329 -0.1382 0.11163 -0.08797 0.13958 -0.05695 C 0.14079 -0.05579 0.14184 -0.0544 0.1427 -0.05278 C 0.14357 -0.05139 0.14392 -0.04977 0.14479 -0.04861 C 0.14948 -0.04329 0.15503 -0.03959 0.16041 -0.03611 C 0.16718 -0.03149 0.15972 -0.03542 0.16666 -0.02917 C 0.17309 -0.02338 0.18177 -0.02037 0.18854 -0.01528 C 0.19079 -0.01366 0.19236 -0.01042 0.19479 -0.00973 C 0.20434 -0.00649 0.21354 -0.00209 0.22291 0.00139 C 0.23194 0.00486 0.24184 0.00625 0.25104 0.00833 C 0.25312 0.00879 0.2552 0.00926 0.25729 0.00972 C 0.25937 0.01018 0.26354 0.01111 0.26354 0.01134 C 0.28437 0.00926 0.29965 0.0037 0.3177 -0.00834 C 0.32482 -0.01297 0.31632 -0.00533 0.325 -0.0125 C 0.33524 -0.02107 0.34427 -0.03149 0.35416 -0.04028 C 0.35763 -0.04352 0.35885 -0.04815 0.3625 -0.05139 C 0.36458 -0.05556 0.36666 -0.05973 0.36875 -0.06389 C 0.37013 -0.06667 0.37291 -0.07223 0.37291 -0.07199 C 0.375 -0.0838 0.375 -0.07963 0.375 -0.08473 " pathEditMode="relative" rAng="0" ptsTypes="ffffffffffffffffffffffffffffffffffffffffffffffffA">
                                      <p:cBhvr>
                                        <p:cTn id="6" dur="5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xmlns="" id="{B3538F57-CA33-49E7-837D-FD5200AA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-11113"/>
            <a:ext cx="6913562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Sassoon Infant Rg" pitchFamily="50" charset="0"/>
              </a:rPr>
              <a:t>Watch the pencil.</a:t>
            </a:r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xmlns="" id="{A00897EC-22EB-449E-98E4-513903A79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168400"/>
            <a:ext cx="211455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2FFED86D-C3C5-4B82-9721-2B4BA0EE9480}"/>
              </a:ext>
            </a:extLst>
          </p:cNvPr>
          <p:cNvSpPr/>
          <p:nvPr/>
        </p:nvSpPr>
        <p:spPr>
          <a:xfrm>
            <a:off x="3825875" y="3652838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xmlns="" id="{611E7742-B50D-4E40-BA28-0F109C18D2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4125913" y="2676525"/>
            <a:ext cx="79851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>
            <a:extLst>
              <a:ext uri="{FF2B5EF4-FFF2-40B4-BE49-F238E27FC236}">
                <a16:creationId xmlns:a16="http://schemas.microsoft.com/office/drawing/2014/main" xmlns="" id="{42D38674-BE9F-471A-BDAB-9014BE48B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6189663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Rg" pitchFamily="50" charset="0"/>
              </a:rPr>
              <a:t>Click on the pencil to see it write.</a:t>
            </a:r>
          </a:p>
        </p:txBody>
      </p:sp>
      <p:pic>
        <p:nvPicPr>
          <p:cNvPr id="10247" name="Picture 5">
            <a:extLst>
              <a:ext uri="{FF2B5EF4-FFF2-40B4-BE49-F238E27FC236}">
                <a16:creationId xmlns:a16="http://schemas.microsoft.com/office/drawing/2014/main" xmlns="" id="{5262F4B1-9246-4245-B567-80A9F7BB1D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31775"/>
            <a:ext cx="21574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477508A1-1250-4D3F-85A1-9431A05FE937}"/>
              </a:ext>
            </a:extLst>
          </p:cNvPr>
          <p:cNvSpPr/>
          <p:nvPr/>
        </p:nvSpPr>
        <p:spPr>
          <a:xfrm>
            <a:off x="420688" y="6092825"/>
            <a:ext cx="936625" cy="64928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Sassoon Infant Md" panose="02000603050000020003" pitchFamily="50" charset="0"/>
              </a:rPr>
              <a:t>MENU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0.00718 C 0.00452 0.00232 0.00643 -0.00277 0.01042 -0.00833 C 0.01632 -0.01597 0.02309 -0.02361 0.02917 -0.03217 C 0.03663 -0.04166 0.04219 -0.05602 0.05104 -0.06365 C 0.0566 -0.07477 0.04931 -0.06157 0.05625 -0.07083 C 0.06094 -0.07685 0.06545 -0.08449 0.06979 -0.09143 C 0.0724 -0.09583 0.07813 -0.10416 0.07813 -0.10416 C 0.08038 -0.11273 0.08698 -0.12152 0.09167 -0.12893 C 0.09757 -0.13842 0.10365 -0.14838 0.10938 -0.1581 C 0.11667 -0.1706 0.12379 -0.18402 0.13021 -0.19699 C 0.13229 -0.20092 0.13351 -0.20671 0.13542 -0.21088 C 0.14045 -0.22199 0.14479 -0.23171 0.14792 -0.24421 C 0.14827 -0.24583 0.14948 -0.24676 0.15 -0.24838 C 0.15295 -0.25717 0.15799 -0.27523 0.15938 -0.28449 C 0.15834 -0.31134 0.15677 -0.34745 0.13334 -0.35532 C 0.12847 -0.35463 0.11962 -0.35486 0.11459 -0.35115 C 0.11233 -0.34953 0.10834 -0.3456 0.10834 -0.34537 C 0.10417 -0.3375 0.10226 -0.33379 0.1 -0.32477 C 0.09965 -0.32314 0.09844 -0.32222 0.09792 -0.3206 C 0.09705 -0.31782 0.09584 -0.31227 0.09584 -0.31203 C 0.09358 -0.2875 0.09097 -0.26157 0.08646 -0.23727 C 0.08559 -0.22662 0.08472 -0.21597 0.08334 -0.20532 C 0.08195 -0.17291 0.07952 -0.14051 0.07709 -0.1081 C 0.07535 -0.08379 0.07431 -0.05902 0.07292 -0.03449 C 0.07257 -0.0287 0.07136 0.00116 0.06979 0.01412 C 0.06875 0.02292 0.06649 0.03172 0.06563 0.04051 C 0.06406 0.0544 0.06302 0.06829 0.06146 0.08218 C 0.0592 0.10255 0.05834 0.12338 0.05417 0.14329 C 0.05087 0.15949 0.04479 0.17778 0.03959 0.19329 C 0.03768 0.19908 0.03663 0.20579 0.03438 0.21135 C 0.02604 0.23125 0.0125 0.24723 -0.00416 0.25301 C -0.01996 0.24931 -0.03073 0.23033 -0.03333 0.20996 C -0.03298 0.2007 -0.03281 0.19144 -0.03229 0.18218 C -0.03073 0.15648 -0.02118 0.13866 -0.00937 0.11968 C -0.00538 0.1132 -0.00104 0.10486 0.00417 0.10023 C 0.0066 0.09537 0.00886 0.09236 0.0125 0.08912 C 0.0158 0.08264 0.02084 0.07593 0.02604 0.07246 C 0.02934 0.06598 0.03472 0.06019 0.03959 0.05579 C 0.04427 0.04653 0.0507 0.04098 0.05625 0.03357 C 0.06406 0.02315 0.05521 0.03172 0.0625 0.02523 C 0.06788 0.01459 0.07709 0.00625 0.08438 -0.00254 C 0.08768 -0.00648 0.09063 -0.01088 0.09375 -0.01574 C 0.09549 -0.01736 0.09827 -0.01828 0.1 -0.02106 C 0.10295 -0.02477 0.10504 -0.02939 0.10834 -0.0331 C 0.11163 -0.0368 0.11597 -0.03796 0.11979 -0.04004 " pathEditMode="relative" rAng="0" ptsTypes="AAAAAAAAAAAAAAAAAAAAAAAAAAAAAAAAAAAAAAAAAAAAA">
                                      <p:cBhvr>
                                        <p:cTn id="6" dur="6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Macintosh PowerPoint</Application>
  <PresentationFormat>On-screen Show (4:3)</PresentationFormat>
  <Paragraphs>86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BPreplay</vt:lpstr>
      <vt:lpstr>Sassoon Infant Md</vt:lpstr>
      <vt:lpstr>Arial</vt:lpstr>
      <vt:lpstr>Sassoon Infant Rg</vt:lpstr>
      <vt:lpstr>Office Theme</vt:lpstr>
      <vt:lpstr>Forming Letters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Forming Letters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Forming Letters</dc:title>
  <cp:lastModifiedBy>Padgett, N</cp:lastModifiedBy>
  <cp:revision>1</cp:revision>
  <dcterms:modified xsi:type="dcterms:W3CDTF">2017-09-11T21:50:26Z</dcterms:modified>
</cp:coreProperties>
</file>