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432" r:id="rId5"/>
    <p:sldId id="301" r:id="rId6"/>
    <p:sldId id="433" r:id="rId7"/>
    <p:sldId id="422" r:id="rId8"/>
    <p:sldId id="428" r:id="rId9"/>
    <p:sldId id="360" r:id="rId10"/>
    <p:sldId id="429" r:id="rId11"/>
    <p:sldId id="363" r:id="rId12"/>
    <p:sldId id="424" r:id="rId13"/>
    <p:sldId id="365" r:id="rId14"/>
    <p:sldId id="425" r:id="rId15"/>
    <p:sldId id="364" r:id="rId16"/>
    <p:sldId id="430" r:id="rId17"/>
    <p:sldId id="373" r:id="rId18"/>
    <p:sldId id="421" r:id="rId19"/>
    <p:sldId id="314" r:id="rId20"/>
    <p:sldId id="426" r:id="rId21"/>
    <p:sldId id="427" r:id="rId22"/>
    <p:sldId id="431" r:id="rId23"/>
    <p:sldId id="383" r:id="rId24"/>
    <p:sldId id="3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5D52A-CDD9-42FF-8677-C36028D9C7D9}" v="391" dt="2019-09-06T12:10:13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rthington" userId="3602fdab-493b-4fe0-87da-353562330a36" providerId="ADAL" clId="{BB88FF86-0C9E-4EA0-89E5-6A90FAE057B3}"/>
    <pc:docChg chg="modSld">
      <pc:chgData name="Victoria Worthington" userId="3602fdab-493b-4fe0-87da-353562330a36" providerId="ADAL" clId="{BB88FF86-0C9E-4EA0-89E5-6A90FAE057B3}" dt="2018-12-17T15:38:08.613" v="41" actId="20577"/>
      <pc:docMkLst>
        <pc:docMk/>
      </pc:docMkLst>
      <pc:sldChg chg="modSp">
        <pc:chgData name="Victoria Worthington" userId="3602fdab-493b-4fe0-87da-353562330a36" providerId="ADAL" clId="{BB88FF86-0C9E-4EA0-89E5-6A90FAE057B3}" dt="2018-12-17T15:17:37.298" v="18" actId="20577"/>
        <pc:sldMkLst>
          <pc:docMk/>
          <pc:sldMk cId="3263573194" sldId="374"/>
        </pc:sldMkLst>
        <pc:spChg chg="mod">
          <ac:chgData name="Victoria Worthington" userId="3602fdab-493b-4fe0-87da-353562330a36" providerId="ADAL" clId="{BB88FF86-0C9E-4EA0-89E5-6A90FAE057B3}" dt="2018-12-17T15:17:37.298" v="18" actId="20577"/>
          <ac:spMkLst>
            <pc:docMk/>
            <pc:sldMk cId="3263573194" sldId="374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BB88FF86-0C9E-4EA0-89E5-6A90FAE057B3}" dt="2018-12-17T15:38:02.018" v="36" actId="20577"/>
        <pc:sldMkLst>
          <pc:docMk/>
          <pc:sldMk cId="1625375772" sldId="383"/>
        </pc:sldMkLst>
        <pc:spChg chg="mod">
          <ac:chgData name="Victoria Worthington" userId="3602fdab-493b-4fe0-87da-353562330a36" providerId="ADAL" clId="{BB88FF86-0C9E-4EA0-89E5-6A90FAE057B3}" dt="2018-12-17T15:38:02.018" v="36" actId="20577"/>
          <ac:spMkLst>
            <pc:docMk/>
            <pc:sldMk cId="1625375772" sldId="383"/>
            <ac:spMk id="12" creationId="{0A8CB797-30C0-44EA-A982-84E7B9D73CE2}"/>
          </ac:spMkLst>
        </pc:spChg>
        <pc:spChg chg="mod">
          <ac:chgData name="Victoria Worthington" userId="3602fdab-493b-4fe0-87da-353562330a36" providerId="ADAL" clId="{BB88FF86-0C9E-4EA0-89E5-6A90FAE057B3}" dt="2018-12-17T15:37:59.560" v="34" actId="20577"/>
          <ac:spMkLst>
            <pc:docMk/>
            <pc:sldMk cId="1625375772" sldId="383"/>
            <ac:spMk id="14" creationId="{EBED969B-E022-4495-89FA-577FD42C542B}"/>
          </ac:spMkLst>
        </pc:spChg>
        <pc:spChg chg="mod">
          <ac:chgData name="Victoria Worthington" userId="3602fdab-493b-4fe0-87da-353562330a36" providerId="ADAL" clId="{BB88FF86-0C9E-4EA0-89E5-6A90FAE057B3}" dt="2018-12-17T15:38:00.593" v="35" actId="20577"/>
          <ac:spMkLst>
            <pc:docMk/>
            <pc:sldMk cId="1625375772" sldId="383"/>
            <ac:spMk id="15" creationId="{B64AD481-2C1D-414A-9CBB-CC77AC95A0DE}"/>
          </ac:spMkLst>
        </pc:spChg>
      </pc:sldChg>
      <pc:sldChg chg="modSp">
        <pc:chgData name="Victoria Worthington" userId="3602fdab-493b-4fe0-87da-353562330a36" providerId="ADAL" clId="{BB88FF86-0C9E-4EA0-89E5-6A90FAE057B3}" dt="2018-12-17T15:37:56.668" v="32" actId="6549"/>
        <pc:sldMkLst>
          <pc:docMk/>
          <pc:sldMk cId="3089188284" sldId="384"/>
        </pc:sldMkLst>
        <pc:spChg chg="mod">
          <ac:chgData name="Victoria Worthington" userId="3602fdab-493b-4fe0-87da-353562330a36" providerId="ADAL" clId="{BB88FF86-0C9E-4EA0-89E5-6A90FAE057B3}" dt="2018-12-17T15:37:56.668" v="32" actId="6549"/>
          <ac:spMkLst>
            <pc:docMk/>
            <pc:sldMk cId="3089188284" sldId="384"/>
            <ac:spMk id="12" creationId="{0A8CB797-30C0-44EA-A982-84E7B9D73CE2}"/>
          </ac:spMkLst>
        </pc:spChg>
        <pc:spChg chg="mod">
          <ac:chgData name="Victoria Worthington" userId="3602fdab-493b-4fe0-87da-353562330a36" providerId="ADAL" clId="{BB88FF86-0C9E-4EA0-89E5-6A90FAE057B3}" dt="2018-12-17T15:37:53.713" v="30" actId="20577"/>
          <ac:spMkLst>
            <pc:docMk/>
            <pc:sldMk cId="3089188284" sldId="384"/>
            <ac:spMk id="14" creationId="{EBED969B-E022-4495-89FA-577FD42C542B}"/>
          </ac:spMkLst>
        </pc:spChg>
        <pc:spChg chg="mod">
          <ac:chgData name="Victoria Worthington" userId="3602fdab-493b-4fe0-87da-353562330a36" providerId="ADAL" clId="{BB88FF86-0C9E-4EA0-89E5-6A90FAE057B3}" dt="2018-12-17T15:37:55.079" v="31" actId="20577"/>
          <ac:spMkLst>
            <pc:docMk/>
            <pc:sldMk cId="3089188284" sldId="384"/>
            <ac:spMk id="15" creationId="{B64AD481-2C1D-414A-9CBB-CC77AC95A0DE}"/>
          </ac:spMkLst>
        </pc:spChg>
      </pc:sldChg>
      <pc:sldChg chg="modSp">
        <pc:chgData name="Victoria Worthington" userId="3602fdab-493b-4fe0-87da-353562330a36" providerId="ADAL" clId="{BB88FF86-0C9E-4EA0-89E5-6A90FAE057B3}" dt="2018-12-17T15:38:08.613" v="41" actId="20577"/>
        <pc:sldMkLst>
          <pc:docMk/>
          <pc:sldMk cId="3815606150" sldId="385"/>
        </pc:sldMkLst>
        <pc:spChg chg="mod">
          <ac:chgData name="Victoria Worthington" userId="3602fdab-493b-4fe0-87da-353562330a36" providerId="ADAL" clId="{BB88FF86-0C9E-4EA0-89E5-6A90FAE057B3}" dt="2018-12-17T15:38:08.613" v="41" actId="20577"/>
          <ac:spMkLst>
            <pc:docMk/>
            <pc:sldMk cId="3815606150" sldId="385"/>
            <ac:spMk id="12" creationId="{0A8CB797-30C0-44EA-A982-84E7B9D73CE2}"/>
          </ac:spMkLst>
        </pc:spChg>
        <pc:spChg chg="mod">
          <ac:chgData name="Victoria Worthington" userId="3602fdab-493b-4fe0-87da-353562330a36" providerId="ADAL" clId="{BB88FF86-0C9E-4EA0-89E5-6A90FAE057B3}" dt="2018-12-17T15:38:04.734" v="38" actId="20577"/>
          <ac:spMkLst>
            <pc:docMk/>
            <pc:sldMk cId="3815606150" sldId="385"/>
            <ac:spMk id="14" creationId="{EBED969B-E022-4495-89FA-577FD42C542B}"/>
          </ac:spMkLst>
        </pc:spChg>
        <pc:spChg chg="mod">
          <ac:chgData name="Victoria Worthington" userId="3602fdab-493b-4fe0-87da-353562330a36" providerId="ADAL" clId="{BB88FF86-0C9E-4EA0-89E5-6A90FAE057B3}" dt="2018-12-17T15:38:05.852" v="39" actId="20577"/>
          <ac:spMkLst>
            <pc:docMk/>
            <pc:sldMk cId="3815606150" sldId="385"/>
            <ac:spMk id="15" creationId="{B64AD481-2C1D-414A-9CBB-CC77AC95A0DE}"/>
          </ac:spMkLst>
        </pc:spChg>
      </pc:sldChg>
    </pc:docChg>
  </pc:docChgLst>
  <pc:docChgLst>
    <pc:chgData name="Theresa Hodgson" userId="213b339f-9e68-4d61-b6e1-9aa385d3ff46" providerId="ADAL" clId="{5315D52A-CDD9-42FF-8677-C36028D9C7D9}"/>
    <pc:docChg chg="undo redo custSel addSld delSld modSld sldOrd">
      <pc:chgData name="Theresa Hodgson" userId="213b339f-9e68-4d61-b6e1-9aa385d3ff46" providerId="ADAL" clId="{5315D52A-CDD9-42FF-8677-C36028D9C7D9}" dt="2019-09-06T12:10:33.616" v="2168" actId="208"/>
      <pc:docMkLst>
        <pc:docMk/>
      </pc:docMkLst>
      <pc:sldChg chg="modSp">
        <pc:chgData name="Theresa Hodgson" userId="213b339f-9e68-4d61-b6e1-9aa385d3ff46" providerId="ADAL" clId="{5315D52A-CDD9-42FF-8677-C36028D9C7D9}" dt="2019-09-06T10:34:09.100" v="3" actId="20577"/>
        <pc:sldMkLst>
          <pc:docMk/>
          <pc:sldMk cId="3855900595" sldId="301"/>
        </pc:sldMkLst>
        <pc:spChg chg="mod">
          <ac:chgData name="Theresa Hodgson" userId="213b339f-9e68-4d61-b6e1-9aa385d3ff46" providerId="ADAL" clId="{5315D52A-CDD9-42FF-8677-C36028D9C7D9}" dt="2019-09-06T10:34:09.100" v="3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 del">
        <pc:chgData name="Theresa Hodgson" userId="213b339f-9e68-4d61-b6e1-9aa385d3ff46" providerId="ADAL" clId="{5315D52A-CDD9-42FF-8677-C36028D9C7D9}" dt="2019-09-06T11:53:46.454" v="1789" actId="2696"/>
        <pc:sldMkLst>
          <pc:docMk/>
          <pc:sldMk cId="273723392" sldId="308"/>
        </pc:sldMkLst>
        <pc:spChg chg="mod">
          <ac:chgData name="Theresa Hodgson" userId="213b339f-9e68-4d61-b6e1-9aa385d3ff46" providerId="ADAL" clId="{5315D52A-CDD9-42FF-8677-C36028D9C7D9}" dt="2019-09-06T10:39:52.412" v="14" actId="20577"/>
          <ac:spMkLst>
            <pc:docMk/>
            <pc:sldMk cId="273723392" sldId="308"/>
            <ac:spMk id="29" creationId="{844149B5-7297-432D-A75A-EB9CAED5B353}"/>
          </ac:spMkLst>
        </pc:spChg>
        <pc:graphicFrameChg chg="modGraphic">
          <ac:chgData name="Theresa Hodgson" userId="213b339f-9e68-4d61-b6e1-9aa385d3ff46" providerId="ADAL" clId="{5315D52A-CDD9-42FF-8677-C36028D9C7D9}" dt="2019-09-06T10:40:04.060" v="15" actId="13926"/>
          <ac:graphicFrameMkLst>
            <pc:docMk/>
            <pc:sldMk cId="273723392" sldId="308"/>
            <ac:graphicFrameMk id="30" creationId="{92ED311B-D430-4A61-AC18-FFC4641F91D1}"/>
          </ac:graphicFrameMkLst>
        </pc:graphicFrameChg>
        <pc:graphicFrameChg chg="modGraphic">
          <ac:chgData name="Theresa Hodgson" userId="213b339f-9e68-4d61-b6e1-9aa385d3ff46" providerId="ADAL" clId="{5315D52A-CDD9-42FF-8677-C36028D9C7D9}" dt="2019-09-06T10:40:06.012" v="16" actId="13926"/>
          <ac:graphicFrameMkLst>
            <pc:docMk/>
            <pc:sldMk cId="273723392" sldId="308"/>
            <ac:graphicFrameMk id="36" creationId="{361CBBDD-3836-448E-A728-E6ED58F366B6}"/>
          </ac:graphicFrameMkLst>
        </pc:graphicFrameChg>
        <pc:graphicFrameChg chg="modGraphic">
          <ac:chgData name="Theresa Hodgson" userId="213b339f-9e68-4d61-b6e1-9aa385d3ff46" providerId="ADAL" clId="{5315D52A-CDD9-42FF-8677-C36028D9C7D9}" dt="2019-09-06T10:40:08.157" v="17" actId="13926"/>
          <ac:graphicFrameMkLst>
            <pc:docMk/>
            <pc:sldMk cId="273723392" sldId="308"/>
            <ac:graphicFrameMk id="37" creationId="{1A542FCE-3413-4435-83CC-784A3862F80F}"/>
          </ac:graphicFrameMkLst>
        </pc:graphicFrameChg>
      </pc:sldChg>
      <pc:sldChg chg="addSp delSp modSp">
        <pc:chgData name="Theresa Hodgson" userId="213b339f-9e68-4d61-b6e1-9aa385d3ff46" providerId="ADAL" clId="{5315D52A-CDD9-42FF-8677-C36028D9C7D9}" dt="2019-09-06T11:21:03.907" v="1006" actId="404"/>
        <pc:sldMkLst>
          <pc:docMk/>
          <pc:sldMk cId="636014570" sldId="314"/>
        </pc:sldMkLst>
        <pc:spChg chg="add mod">
          <ac:chgData name="Theresa Hodgson" userId="213b339f-9e68-4d61-b6e1-9aa385d3ff46" providerId="ADAL" clId="{5315D52A-CDD9-42FF-8677-C36028D9C7D9}" dt="2019-09-06T11:14:55.670" v="810" actId="1035"/>
          <ac:spMkLst>
            <pc:docMk/>
            <pc:sldMk cId="636014570" sldId="314"/>
            <ac:spMk id="9" creationId="{501A50AE-1DEF-4E6E-8FA9-E52A5A266719}"/>
          </ac:spMkLst>
        </pc:spChg>
        <pc:spChg chg="mod">
          <ac:chgData name="Theresa Hodgson" userId="213b339f-9e68-4d61-b6e1-9aa385d3ff46" providerId="ADAL" clId="{5315D52A-CDD9-42FF-8677-C36028D9C7D9}" dt="2019-09-06T11:21:03.907" v="1006" actId="404"/>
          <ac:spMkLst>
            <pc:docMk/>
            <pc:sldMk cId="636014570" sldId="314"/>
            <ac:spMk id="19" creationId="{5252A847-DE45-4FA3-A1F8-EEBEB845FF8E}"/>
          </ac:spMkLst>
        </pc:spChg>
        <pc:spChg chg="add mod topLvl">
          <ac:chgData name="Theresa Hodgson" userId="213b339f-9e68-4d61-b6e1-9aa385d3ff46" providerId="ADAL" clId="{5315D52A-CDD9-42FF-8677-C36028D9C7D9}" dt="2019-09-06T11:17:31.860" v="856" actId="164"/>
          <ac:spMkLst>
            <pc:docMk/>
            <pc:sldMk cId="636014570" sldId="314"/>
            <ac:spMk id="117" creationId="{2D4E2681-CBC1-48F4-A8D9-CA3D4872D3D4}"/>
          </ac:spMkLst>
        </pc:s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2" creationId="{A9419483-0022-4B60-84F3-9318B399815F}"/>
          </ac:grpSpMkLst>
        </pc:grpChg>
        <pc:grpChg chg="add mod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3" creationId="{EC1B6E32-A3BE-4797-95BC-EE8E7D6DF1B7}"/>
          </ac:grpSpMkLst>
        </pc:grpChg>
        <pc:grpChg chg="add del mod">
          <ac:chgData name="Theresa Hodgson" userId="213b339f-9e68-4d61-b6e1-9aa385d3ff46" providerId="ADAL" clId="{5315D52A-CDD9-42FF-8677-C36028D9C7D9}" dt="2019-09-06T11:17:18.715" v="855" actId="165"/>
          <ac:grpSpMkLst>
            <pc:docMk/>
            <pc:sldMk cId="636014570" sldId="314"/>
            <ac:grpSpMk id="4" creationId="{64D464DC-C7A0-4871-8EA9-4571A1DAE881}"/>
          </ac:grpSpMkLst>
        </pc:grpChg>
        <pc:grpChg chg="add mod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5" creationId="{29446DD7-CDE1-470B-967B-3ACA762B982E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10" creationId="{5B3B9EC1-0E7D-408A-B64E-1B0FD0097CA4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13" creationId="{82079FE3-718D-4F9F-8437-6D5972F54CF6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16" creationId="{5617E2CA-02D9-45A7-89DC-9A286C5FA180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21" creationId="{F8EDC078-B1E4-400B-B12E-48B732E68CF1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24" creationId="{EDA54E9E-F7BD-49D4-89BA-8DB1754E650A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27" creationId="{FF77FBA3-2C01-4E49-9C36-8673B37647B9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30" creationId="{0E598A42-797D-4E9E-9D4E-B6017D78B209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33" creationId="{BFDED6B6-5403-4569-BB8E-0234C7B7090D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36" creationId="{2E0441DA-7DBD-4394-9B2B-E2524B08B8D2}"/>
          </ac:grpSpMkLst>
        </pc:grpChg>
        <pc:grpChg chg="add 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39" creationId="{D9F09A57-8BD9-42FF-BC45-E2C7A5C50154}"/>
          </ac:grpSpMkLst>
        </pc:grpChg>
        <pc:grpChg chg="add del">
          <ac:chgData name="Theresa Hodgson" userId="213b339f-9e68-4d61-b6e1-9aa385d3ff46" providerId="ADAL" clId="{5315D52A-CDD9-42FF-8677-C36028D9C7D9}" dt="2019-09-06T11:16:36.099" v="846"/>
          <ac:grpSpMkLst>
            <pc:docMk/>
            <pc:sldMk cId="636014570" sldId="314"/>
            <ac:grpSpMk id="42" creationId="{13B85B8B-82C5-4BC6-A9B6-57AD05672618}"/>
          </ac:grpSpMkLst>
        </pc:grpChg>
        <pc:grpChg chg="add del">
          <ac:chgData name="Theresa Hodgson" userId="213b339f-9e68-4d61-b6e1-9aa385d3ff46" providerId="ADAL" clId="{5315D52A-CDD9-42FF-8677-C36028D9C7D9}" dt="2019-09-06T11:16:36.099" v="846"/>
          <ac:grpSpMkLst>
            <pc:docMk/>
            <pc:sldMk cId="636014570" sldId="314"/>
            <ac:grpSpMk id="45" creationId="{98B0F75F-3D3F-4AA3-A570-839387085F98}"/>
          </ac:grpSpMkLst>
        </pc:grpChg>
        <pc:grpChg chg="add mod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48" creationId="{850C1152-7056-40A2-9DC0-3BB5E655B98C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49" creationId="{C8386548-0414-4767-8ACA-05B7BB33FF86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0" creationId="{F7EDC945-D2CA-45A0-B4B1-0F05D712EE84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1" creationId="{DEADC0B4-568C-4735-A337-74EB60A207B9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2" creationId="{AB24B98B-2493-4EBE-9EFF-5BA05E6A06B4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3" creationId="{4A8F6781-5ADD-4A48-9232-5EE7EED1148B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4" creationId="{FAA80918-0F24-4006-A696-601596513CBC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5" creationId="{8642F93B-E004-45CF-A517-ADB5E59F6232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6" creationId="{58685F3E-2BEC-425B-AFD7-D8CB7A4B20B4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7" creationId="{64E5B900-8B30-443F-AB33-CCFB5D92B06D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8" creationId="{FF5BBDB7-F7DF-4C0A-A776-08E1287E0E68}"/>
          </ac:grpSpMkLst>
        </pc:grpChg>
        <pc:grpChg chg="mod">
          <ac:chgData name="Theresa Hodgson" userId="213b339f-9e68-4d61-b6e1-9aa385d3ff46" providerId="ADAL" clId="{5315D52A-CDD9-42FF-8677-C36028D9C7D9}" dt="2019-09-06T11:18:26.417" v="862" actId="12788"/>
          <ac:grpSpMkLst>
            <pc:docMk/>
            <pc:sldMk cId="636014570" sldId="314"/>
            <ac:grpSpMk id="59" creationId="{BCF1482E-E8FF-4E33-9832-7F51277711C1}"/>
          </ac:grpSpMkLst>
        </pc:grpChg>
        <pc:grpChg chg="add del mod">
          <ac:chgData name="Theresa Hodgson" userId="213b339f-9e68-4d61-b6e1-9aa385d3ff46" providerId="ADAL" clId="{5315D52A-CDD9-42FF-8677-C36028D9C7D9}" dt="2019-09-06T11:17:18.715" v="855" actId="165"/>
          <ac:grpSpMkLst>
            <pc:docMk/>
            <pc:sldMk cId="636014570" sldId="314"/>
            <ac:grpSpMk id="82" creationId="{EF574990-0AAF-4732-8A84-C729F4B24225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3" creationId="{55A10A3D-03D9-4968-9E8B-FE9821C06BDB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4" creationId="{8C127C79-5A8F-4D2A-A6A5-0B998C823F6A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5" creationId="{00DAD904-BD61-4630-9374-66448E888E0C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6" creationId="{6AE33D6D-EC62-49D4-9485-E7E083BDA5ED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7" creationId="{84B89BE3-46BD-4F4D-8825-07CE0628D0C9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8" creationId="{7605BB47-B35C-4336-AE39-ACACA053445D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89" creationId="{20A8884F-234C-47D1-AF9D-02E89F02512D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90" creationId="{27A682AC-5F87-46B4-BC75-BE377857B93F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91" creationId="{9AB71679-E0D4-485C-8789-146F34DAFDD4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92" creationId="{E3F25523-7830-4204-AE37-6E8870269A05}"/>
          </ac:grpSpMkLst>
        </pc:grpChg>
        <pc:grpChg chg="mod topLvl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93" creationId="{41519103-21C1-49A2-91DB-BF6E1A65042F}"/>
          </ac:grpSpMkLst>
        </pc:grpChg>
        <pc:grpChg chg="add mod">
          <ac:chgData name="Theresa Hodgson" userId="213b339f-9e68-4d61-b6e1-9aa385d3ff46" providerId="ADAL" clId="{5315D52A-CDD9-42FF-8677-C36028D9C7D9}" dt="2019-09-06T11:19:06.135" v="915" actId="465"/>
          <ac:grpSpMkLst>
            <pc:docMk/>
            <pc:sldMk cId="636014570" sldId="314"/>
            <ac:grpSpMk id="118" creationId="{B263EE3B-5DFD-4AC3-94F4-86CE7B314E40}"/>
          </ac:grpSpMkLst>
        </pc:grpChg>
        <pc:picChg chg="add mod">
          <ac:chgData name="Theresa Hodgson" userId="213b339f-9e68-4d61-b6e1-9aa385d3ff46" providerId="ADAL" clId="{5315D52A-CDD9-42FF-8677-C36028D9C7D9}" dt="2019-09-06T11:14:35.763" v="801" actId="164"/>
          <ac:picMkLst>
            <pc:docMk/>
            <pc:sldMk cId="636014570" sldId="314"/>
            <ac:picMk id="6" creationId="{820A0F18-051D-4E67-A8A4-905E2480D04E}"/>
          </ac:picMkLst>
        </pc:picChg>
        <pc:picChg chg="add mod topLvl">
          <ac:chgData name="Theresa Hodgson" userId="213b339f-9e68-4d61-b6e1-9aa385d3ff46" providerId="ADAL" clId="{5315D52A-CDD9-42FF-8677-C36028D9C7D9}" dt="2019-09-06T11:17:31.860" v="856" actId="164"/>
          <ac:picMkLst>
            <pc:docMk/>
            <pc:sldMk cId="636014570" sldId="314"/>
            <ac:picMk id="116" creationId="{AFC99C57-BCD1-441C-9E50-B58AB0E287A2}"/>
          </ac:picMkLst>
        </pc:picChg>
      </pc:sldChg>
      <pc:sldChg chg="addSp delSp modSp">
        <pc:chgData name="Theresa Hodgson" userId="213b339f-9e68-4d61-b6e1-9aa385d3ff46" providerId="ADAL" clId="{5315D52A-CDD9-42FF-8677-C36028D9C7D9}" dt="2019-09-06T11:05:15.182" v="442" actId="404"/>
        <pc:sldMkLst>
          <pc:docMk/>
          <pc:sldMk cId="36917022" sldId="360"/>
        </pc:sldMkLst>
        <pc:spChg chg="mod">
          <ac:chgData name="Theresa Hodgson" userId="213b339f-9e68-4d61-b6e1-9aa385d3ff46" providerId="ADAL" clId="{5315D52A-CDD9-42FF-8677-C36028D9C7D9}" dt="2019-09-06T11:05:15.182" v="442" actId="404"/>
          <ac:spMkLst>
            <pc:docMk/>
            <pc:sldMk cId="36917022" sldId="360"/>
            <ac:spMk id="19" creationId="{5252A847-DE45-4FA3-A1F8-EEBEB845FF8E}"/>
          </ac:spMkLst>
        </pc:spChg>
        <pc:grpChg chg="del">
          <ac:chgData name="Theresa Hodgson" userId="213b339f-9e68-4d61-b6e1-9aa385d3ff46" providerId="ADAL" clId="{5315D52A-CDD9-42FF-8677-C36028D9C7D9}" dt="2019-09-06T10:40:51.609" v="20" actId="478"/>
          <ac:grpSpMkLst>
            <pc:docMk/>
            <pc:sldMk cId="36917022" sldId="360"/>
            <ac:grpSpMk id="2" creationId="{E57E9D93-C1BC-4985-B475-8090B098D1FC}"/>
          </ac:grpSpMkLst>
        </pc:grpChg>
        <pc:grpChg chg="add mod">
          <ac:chgData name="Theresa Hodgson" userId="213b339f-9e68-4d61-b6e1-9aa385d3ff46" providerId="ADAL" clId="{5315D52A-CDD9-42FF-8677-C36028D9C7D9}" dt="2019-09-06T10:42:22.967" v="47" actId="12788"/>
          <ac:grpSpMkLst>
            <pc:docMk/>
            <pc:sldMk cId="36917022" sldId="360"/>
            <ac:grpSpMk id="3" creationId="{C63F7B4C-CFAD-4389-A93D-E00113A08762}"/>
          </ac:grpSpMkLst>
        </pc:grpChg>
        <pc:grpChg chg="add del mod">
          <ac:chgData name="Theresa Hodgson" userId="213b339f-9e68-4d61-b6e1-9aa385d3ff46" providerId="ADAL" clId="{5315D52A-CDD9-42FF-8677-C36028D9C7D9}" dt="2019-09-06T10:41:47.988" v="41" actId="165"/>
          <ac:grpSpMkLst>
            <pc:docMk/>
            <pc:sldMk cId="36917022" sldId="360"/>
            <ac:grpSpMk id="25" creationId="{9E0C0DF0-2989-4E58-8CCB-9F0E79C7B851}"/>
          </ac:grpSpMkLst>
        </pc:grpChg>
        <pc:graphicFrameChg chg="modGraphic">
          <ac:chgData name="Theresa Hodgson" userId="213b339f-9e68-4d61-b6e1-9aa385d3ff46" providerId="ADAL" clId="{5315D52A-CDD9-42FF-8677-C36028D9C7D9}" dt="2019-09-06T10:43:29.649" v="63" actId="255"/>
          <ac:graphicFrameMkLst>
            <pc:docMk/>
            <pc:sldMk cId="36917022" sldId="360"/>
            <ac:graphicFrameMk id="13" creationId="{E5902B87-B866-468C-A983-07B489459867}"/>
          </ac:graphicFrameMkLst>
        </pc:graphicFrame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26" creationId="{A058477B-32C7-4713-A6EE-F7F25CD7F987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27" creationId="{F0B19366-7D76-4804-B007-3096302695AB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28" creationId="{B75481DF-727D-4933-9718-D341FBA645C0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29" creationId="{1CE05FB5-2477-4A97-AA62-6F0977C03F62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0" creationId="{5313EC32-F519-47DF-B8E7-50A006663588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1" creationId="{A0E1D917-779C-4681-9BDD-6AD21CE018BF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2" creationId="{C76983AF-7FB5-481D-BCEE-606444C2B55F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3" creationId="{BB822E73-2B54-4F2F-9F75-99FE246FC52E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4" creationId="{9905B3A2-9111-4AD1-8376-526CCB279D9C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5" creationId="{90B73968-D2CB-4937-B0C3-569EE6B6DD87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6" creationId="{E5A3DB7A-DB0C-43F9-8966-8D26EB3B2E9A}"/>
          </ac:picMkLst>
        </pc:picChg>
        <pc:picChg chg="mod topLvl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7" creationId="{5A37BA25-CA2E-41C2-8C61-AD803F8149E7}"/>
          </ac:picMkLst>
        </pc:picChg>
        <pc:picChg chg="add mod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8" creationId="{791CC9B5-EFEC-47D8-B54B-69F656EC8CF2}"/>
          </ac:picMkLst>
        </pc:picChg>
        <pc:picChg chg="add mod">
          <ac:chgData name="Theresa Hodgson" userId="213b339f-9e68-4d61-b6e1-9aa385d3ff46" providerId="ADAL" clId="{5315D52A-CDD9-42FF-8677-C36028D9C7D9}" dt="2019-09-06T10:42:17.605" v="46" actId="164"/>
          <ac:picMkLst>
            <pc:docMk/>
            <pc:sldMk cId="36917022" sldId="360"/>
            <ac:picMk id="39" creationId="{60A103B1-CD4B-4247-BFC5-B8CDF9AEE1D3}"/>
          </ac:picMkLst>
        </pc:picChg>
      </pc:sldChg>
      <pc:sldChg chg="del">
        <pc:chgData name="Theresa Hodgson" userId="213b339f-9e68-4d61-b6e1-9aa385d3ff46" providerId="ADAL" clId="{5315D52A-CDD9-42FF-8677-C36028D9C7D9}" dt="2019-09-06T10:42:48.492" v="48" actId="2696"/>
        <pc:sldMkLst>
          <pc:docMk/>
          <pc:sldMk cId="2143151535" sldId="362"/>
        </pc:sldMkLst>
      </pc:sldChg>
      <pc:sldChg chg="addSp delSp modSp">
        <pc:chgData name="Theresa Hodgson" userId="213b339f-9e68-4d61-b6e1-9aa385d3ff46" providerId="ADAL" clId="{5315D52A-CDD9-42FF-8677-C36028D9C7D9}" dt="2019-09-06T11:05:04.587" v="440" actId="404"/>
        <pc:sldMkLst>
          <pc:docMk/>
          <pc:sldMk cId="2749773677" sldId="363"/>
        </pc:sldMkLst>
        <pc:spChg chg="add mod">
          <ac:chgData name="Theresa Hodgson" userId="213b339f-9e68-4d61-b6e1-9aa385d3ff46" providerId="ADAL" clId="{5315D52A-CDD9-42FF-8677-C36028D9C7D9}" dt="2019-09-06T10:51:32.518" v="168" actId="164"/>
          <ac:spMkLst>
            <pc:docMk/>
            <pc:sldMk cId="2749773677" sldId="363"/>
            <ac:spMk id="3" creationId="{EFE62026-8A10-4E23-AD37-4EA70E10ACA5}"/>
          </ac:spMkLst>
        </pc:spChg>
        <pc:spChg chg="del">
          <ac:chgData name="Theresa Hodgson" userId="213b339f-9e68-4d61-b6e1-9aa385d3ff46" providerId="ADAL" clId="{5315D52A-CDD9-42FF-8677-C36028D9C7D9}" dt="2019-09-06T10:46:49.212" v="101" actId="478"/>
          <ac:spMkLst>
            <pc:docMk/>
            <pc:sldMk cId="2749773677" sldId="363"/>
            <ac:spMk id="14" creationId="{A923651E-B181-45D0-90FA-59616E63B28C}"/>
          </ac:spMkLst>
        </pc:spChg>
        <pc:spChg chg="mod">
          <ac:chgData name="Theresa Hodgson" userId="213b339f-9e68-4d61-b6e1-9aa385d3ff46" providerId="ADAL" clId="{5315D52A-CDD9-42FF-8677-C36028D9C7D9}" dt="2019-09-06T10:48:05.841" v="142" actId="3064"/>
          <ac:spMkLst>
            <pc:docMk/>
            <pc:sldMk cId="2749773677" sldId="363"/>
            <ac:spMk id="15" creationId="{91C5C149-08D5-418C-9762-03A7B393E4CD}"/>
          </ac:spMkLst>
        </pc:spChg>
        <pc:spChg chg="del">
          <ac:chgData name="Theresa Hodgson" userId="213b339f-9e68-4d61-b6e1-9aa385d3ff46" providerId="ADAL" clId="{5315D52A-CDD9-42FF-8677-C36028D9C7D9}" dt="2019-09-06T10:46:49.212" v="101" actId="478"/>
          <ac:spMkLst>
            <pc:docMk/>
            <pc:sldMk cId="2749773677" sldId="363"/>
            <ac:spMk id="17" creationId="{06E5E081-53AD-4083-80A5-00FB18D8367B}"/>
          </ac:spMkLst>
        </pc:spChg>
        <pc:spChg chg="mod">
          <ac:chgData name="Theresa Hodgson" userId="213b339f-9e68-4d61-b6e1-9aa385d3ff46" providerId="ADAL" clId="{5315D52A-CDD9-42FF-8677-C36028D9C7D9}" dt="2019-09-06T11:05:04.587" v="440" actId="404"/>
          <ac:spMkLst>
            <pc:docMk/>
            <pc:sldMk cId="2749773677" sldId="363"/>
            <ac:spMk id="19" creationId="{5252A847-DE45-4FA3-A1F8-EEBEB845FF8E}"/>
          </ac:spMkLst>
        </pc:spChg>
        <pc:spChg chg="mod">
          <ac:chgData name="Theresa Hodgson" userId="213b339f-9e68-4d61-b6e1-9aa385d3ff46" providerId="ADAL" clId="{5315D52A-CDD9-42FF-8677-C36028D9C7D9}" dt="2019-09-06T10:48:05.841" v="142" actId="3064"/>
          <ac:spMkLst>
            <pc:docMk/>
            <pc:sldMk cId="2749773677" sldId="363"/>
            <ac:spMk id="20" creationId="{4F76C47D-7492-4EC7-93AA-BA00E2FBA48A}"/>
          </ac:spMkLst>
        </pc:spChg>
        <pc:spChg chg="del mod">
          <ac:chgData name="Theresa Hodgson" userId="213b339f-9e68-4d61-b6e1-9aa385d3ff46" providerId="ADAL" clId="{5315D52A-CDD9-42FF-8677-C36028D9C7D9}" dt="2019-09-06T10:46:49.212" v="101" actId="478"/>
          <ac:spMkLst>
            <pc:docMk/>
            <pc:sldMk cId="2749773677" sldId="363"/>
            <ac:spMk id="22" creationId="{B7CC16F3-A27D-495E-8900-9B38049ADE65}"/>
          </ac:spMkLst>
        </pc:spChg>
        <pc:spChg chg="mod">
          <ac:chgData name="Theresa Hodgson" userId="213b339f-9e68-4d61-b6e1-9aa385d3ff46" providerId="ADAL" clId="{5315D52A-CDD9-42FF-8677-C36028D9C7D9}" dt="2019-09-06T10:48:05.841" v="142" actId="3064"/>
          <ac:spMkLst>
            <pc:docMk/>
            <pc:sldMk cId="2749773677" sldId="363"/>
            <ac:spMk id="23" creationId="{27ADA9FB-DE70-4513-A55A-E071710320D8}"/>
          </ac:spMkLst>
        </pc:spChg>
        <pc:spChg chg="del mod">
          <ac:chgData name="Theresa Hodgson" userId="213b339f-9e68-4d61-b6e1-9aa385d3ff46" providerId="ADAL" clId="{5315D52A-CDD9-42FF-8677-C36028D9C7D9}" dt="2019-09-06T10:46:49.212" v="101" actId="478"/>
          <ac:spMkLst>
            <pc:docMk/>
            <pc:sldMk cId="2749773677" sldId="363"/>
            <ac:spMk id="25" creationId="{C1DBFD99-DD37-420C-A50F-A592A288F5C9}"/>
          </ac:spMkLst>
        </pc:spChg>
        <pc:spChg chg="mod">
          <ac:chgData name="Theresa Hodgson" userId="213b339f-9e68-4d61-b6e1-9aa385d3ff46" providerId="ADAL" clId="{5315D52A-CDD9-42FF-8677-C36028D9C7D9}" dt="2019-09-06T10:48:05.841" v="142" actId="3064"/>
          <ac:spMkLst>
            <pc:docMk/>
            <pc:sldMk cId="2749773677" sldId="363"/>
            <ac:spMk id="26" creationId="{155F1FEF-9300-42C6-B329-D5B6746F9751}"/>
          </ac:spMkLst>
        </pc:spChg>
        <pc:spChg chg="del mod">
          <ac:chgData name="Theresa Hodgson" userId="213b339f-9e68-4d61-b6e1-9aa385d3ff46" providerId="ADAL" clId="{5315D52A-CDD9-42FF-8677-C36028D9C7D9}" dt="2019-09-06T10:46:49.212" v="101" actId="478"/>
          <ac:spMkLst>
            <pc:docMk/>
            <pc:sldMk cId="2749773677" sldId="363"/>
            <ac:spMk id="28" creationId="{5FE4E360-1944-4D13-9D0D-17BFFF88E88B}"/>
          </ac:spMkLst>
        </pc:spChg>
        <pc:spChg chg="mod">
          <ac:chgData name="Theresa Hodgson" userId="213b339f-9e68-4d61-b6e1-9aa385d3ff46" providerId="ADAL" clId="{5315D52A-CDD9-42FF-8677-C36028D9C7D9}" dt="2019-09-06T10:48:05.841" v="142" actId="3064"/>
          <ac:spMkLst>
            <pc:docMk/>
            <pc:sldMk cId="2749773677" sldId="363"/>
            <ac:spMk id="29" creationId="{30B1BDC1-5A71-44A6-A3B2-7E5D657552A6}"/>
          </ac:spMkLst>
        </pc:s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4" creationId="{F076F094-C5E5-423C-A111-F4135EC9FDD9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5" creationId="{AF4746EB-B036-47DB-9AE7-721095EA7D0F}"/>
          </ac:grpSpMkLst>
        </pc:grpChg>
        <pc:grpChg chg="add del mod">
          <ac:chgData name="Theresa Hodgson" userId="213b339f-9e68-4d61-b6e1-9aa385d3ff46" providerId="ADAL" clId="{5315D52A-CDD9-42FF-8677-C36028D9C7D9}" dt="2019-09-06T10:50:15.783" v="151" actId="478"/>
          <ac:grpSpMkLst>
            <pc:docMk/>
            <pc:sldMk cId="2749773677" sldId="363"/>
            <ac:grpSpMk id="6" creationId="{3665A8F6-7058-4076-8772-9F255A596F88}"/>
          </ac:grpSpMkLst>
        </pc:grpChg>
        <pc:grpChg chg="del">
          <ac:chgData name="Theresa Hodgson" userId="213b339f-9e68-4d61-b6e1-9aa385d3ff46" providerId="ADAL" clId="{5315D52A-CDD9-42FF-8677-C36028D9C7D9}" dt="2019-09-06T10:46:49.212" v="101" actId="478"/>
          <ac:grpSpMkLst>
            <pc:docMk/>
            <pc:sldMk cId="2749773677" sldId="363"/>
            <ac:grpSpMk id="9" creationId="{5C51B057-93D9-4F16-8FBB-C9F562B166CB}"/>
          </ac:grpSpMkLst>
        </pc:grpChg>
        <pc:grpChg chg="del">
          <ac:chgData name="Theresa Hodgson" userId="213b339f-9e68-4d61-b6e1-9aa385d3ff46" providerId="ADAL" clId="{5315D52A-CDD9-42FF-8677-C36028D9C7D9}" dt="2019-09-06T10:46:49.212" v="101" actId="478"/>
          <ac:grpSpMkLst>
            <pc:docMk/>
            <pc:sldMk cId="2749773677" sldId="363"/>
            <ac:grpSpMk id="10" creationId="{CF998A80-3F4F-48A0-8C3B-78E15CE2DB49}"/>
          </ac:grpSpMkLst>
        </pc:grpChg>
        <pc:grpChg chg="del">
          <ac:chgData name="Theresa Hodgson" userId="213b339f-9e68-4d61-b6e1-9aa385d3ff46" providerId="ADAL" clId="{5315D52A-CDD9-42FF-8677-C36028D9C7D9}" dt="2019-09-06T10:46:49.212" v="101" actId="478"/>
          <ac:grpSpMkLst>
            <pc:docMk/>
            <pc:sldMk cId="2749773677" sldId="363"/>
            <ac:grpSpMk id="11" creationId="{C316AE57-DEAA-47A4-B166-4E6110AD769A}"/>
          </ac:grpSpMkLst>
        </pc:grpChg>
        <pc:grpChg chg="del">
          <ac:chgData name="Theresa Hodgson" userId="213b339f-9e68-4d61-b6e1-9aa385d3ff46" providerId="ADAL" clId="{5315D52A-CDD9-42FF-8677-C36028D9C7D9}" dt="2019-09-06T10:46:49.212" v="101" actId="478"/>
          <ac:grpSpMkLst>
            <pc:docMk/>
            <pc:sldMk cId="2749773677" sldId="363"/>
            <ac:grpSpMk id="12" creationId="{656F0BD8-EDB3-4662-A6C9-09CDF28D321C}"/>
          </ac:grpSpMkLst>
        </pc:grpChg>
        <pc:grpChg chg="del">
          <ac:chgData name="Theresa Hodgson" userId="213b339f-9e68-4d61-b6e1-9aa385d3ff46" providerId="ADAL" clId="{5315D52A-CDD9-42FF-8677-C36028D9C7D9}" dt="2019-09-06T10:46:49.212" v="101" actId="478"/>
          <ac:grpSpMkLst>
            <pc:docMk/>
            <pc:sldMk cId="2749773677" sldId="363"/>
            <ac:grpSpMk id="13" creationId="{E91ABA5D-65B4-412D-AAA3-0DB1C292462D}"/>
          </ac:grpSpMkLst>
        </pc:grpChg>
        <pc:grpChg chg="add del mod">
          <ac:chgData name="Theresa Hodgson" userId="213b339f-9e68-4d61-b6e1-9aa385d3ff46" providerId="ADAL" clId="{5315D52A-CDD9-42FF-8677-C36028D9C7D9}" dt="2019-09-06T10:50:15.783" v="151" actId="478"/>
          <ac:grpSpMkLst>
            <pc:docMk/>
            <pc:sldMk cId="2749773677" sldId="363"/>
            <ac:grpSpMk id="31" creationId="{55C08FCC-1082-4FDA-8B34-EC451E959DDC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37" creationId="{C348D00F-1BDC-4A75-AC08-77C0E13F82CA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40" creationId="{3BC0AF3A-FA82-4D95-8425-A2140C7A0346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43" creationId="{AFFF2B8A-A528-4DE0-B9A0-E9215938BA53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46" creationId="{B9D981CA-22A2-436C-BC81-4B6157DA772D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49" creationId="{CA942227-157C-46F5-8ABB-DBF53ABA30B7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52" creationId="{DFB9503A-EB3B-4AF3-A1A0-FD943003CF7A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55" creationId="{0A265B8E-ADBC-4461-A20E-0D9827C52E72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58" creationId="{3153BD4D-74F3-4005-A61A-B2E88328C72B}"/>
          </ac:grpSpMkLst>
        </pc:grpChg>
        <pc:grpChg chg="add mod">
          <ac:chgData name="Theresa Hodgson" userId="213b339f-9e68-4d61-b6e1-9aa385d3ff46" providerId="ADAL" clId="{5315D52A-CDD9-42FF-8677-C36028D9C7D9}" dt="2019-09-06T10:52:54.621" v="198" actId="12788"/>
          <ac:grpSpMkLst>
            <pc:docMk/>
            <pc:sldMk cId="2749773677" sldId="363"/>
            <ac:grpSpMk id="61" creationId="{72D86670-FBB6-465D-9258-6B8BF3951C0D}"/>
          </ac:grpSpMkLst>
        </pc:grpChg>
        <pc:picChg chg="add mod">
          <ac:chgData name="Theresa Hodgson" userId="213b339f-9e68-4d61-b6e1-9aa385d3ff46" providerId="ADAL" clId="{5315D52A-CDD9-42FF-8677-C36028D9C7D9}" dt="2019-09-06T10:51:32.518" v="168" actId="164"/>
          <ac:picMkLst>
            <pc:docMk/>
            <pc:sldMk cId="2749773677" sldId="363"/>
            <ac:picMk id="2" creationId="{42006C6C-1366-49A7-88B6-854E9C7D4633}"/>
          </ac:picMkLst>
        </pc:picChg>
        <pc:picChg chg="del">
          <ac:chgData name="Theresa Hodgson" userId="213b339f-9e68-4d61-b6e1-9aa385d3ff46" providerId="ADAL" clId="{5315D52A-CDD9-42FF-8677-C36028D9C7D9}" dt="2019-09-06T10:44:51.650" v="80" actId="478"/>
          <ac:picMkLst>
            <pc:docMk/>
            <pc:sldMk cId="2749773677" sldId="363"/>
            <ac:picMk id="16" creationId="{CCCCD54C-6CBF-46FA-9F41-D246EA55D3BD}"/>
          </ac:picMkLst>
        </pc:picChg>
        <pc:picChg chg="del">
          <ac:chgData name="Theresa Hodgson" userId="213b339f-9e68-4d61-b6e1-9aa385d3ff46" providerId="ADAL" clId="{5315D52A-CDD9-42FF-8677-C36028D9C7D9}" dt="2019-09-06T10:44:51.650" v="80" actId="478"/>
          <ac:picMkLst>
            <pc:docMk/>
            <pc:sldMk cId="2749773677" sldId="363"/>
            <ac:picMk id="21" creationId="{DC5038FF-9B0B-4861-8B56-2CB237E678B8}"/>
          </ac:picMkLst>
        </pc:picChg>
        <pc:picChg chg="del">
          <ac:chgData name="Theresa Hodgson" userId="213b339f-9e68-4d61-b6e1-9aa385d3ff46" providerId="ADAL" clId="{5315D52A-CDD9-42FF-8677-C36028D9C7D9}" dt="2019-09-06T10:44:51.650" v="80" actId="478"/>
          <ac:picMkLst>
            <pc:docMk/>
            <pc:sldMk cId="2749773677" sldId="363"/>
            <ac:picMk id="24" creationId="{7042FC14-3384-4FAD-805B-998A75910D88}"/>
          </ac:picMkLst>
        </pc:picChg>
        <pc:picChg chg="del">
          <ac:chgData name="Theresa Hodgson" userId="213b339f-9e68-4d61-b6e1-9aa385d3ff46" providerId="ADAL" clId="{5315D52A-CDD9-42FF-8677-C36028D9C7D9}" dt="2019-09-06T10:44:51.650" v="80" actId="478"/>
          <ac:picMkLst>
            <pc:docMk/>
            <pc:sldMk cId="2749773677" sldId="363"/>
            <ac:picMk id="27" creationId="{D302980A-0518-486B-A09E-601B8206D653}"/>
          </ac:picMkLst>
        </pc:picChg>
        <pc:picChg chg="del">
          <ac:chgData name="Theresa Hodgson" userId="213b339f-9e68-4d61-b6e1-9aa385d3ff46" providerId="ADAL" clId="{5315D52A-CDD9-42FF-8677-C36028D9C7D9}" dt="2019-09-06T10:44:51.650" v="80" actId="478"/>
          <ac:picMkLst>
            <pc:docMk/>
            <pc:sldMk cId="2749773677" sldId="363"/>
            <ac:picMk id="30" creationId="{10246832-B0F0-41CD-AF17-B40230F3648A}"/>
          </ac:picMkLst>
        </pc:picChg>
        <pc:picChg chg="mod">
          <ac:chgData name="Theresa Hodgson" userId="213b339f-9e68-4d61-b6e1-9aa385d3ff46" providerId="ADAL" clId="{5315D52A-CDD9-42FF-8677-C36028D9C7D9}" dt="2019-09-06T10:51:55.763" v="187" actId="1076"/>
          <ac:picMkLst>
            <pc:docMk/>
            <pc:sldMk cId="2749773677" sldId="363"/>
            <ac:picMk id="38" creationId="{40C4076B-681B-47FB-80BD-FAE5DE4C6DA8}"/>
          </ac:picMkLst>
        </pc:picChg>
      </pc:sldChg>
      <pc:sldChg chg="addSp delSp modSp ord">
        <pc:chgData name="Theresa Hodgson" userId="213b339f-9e68-4d61-b6e1-9aa385d3ff46" providerId="ADAL" clId="{5315D52A-CDD9-42FF-8677-C36028D9C7D9}" dt="2019-09-06T11:12:29.006" v="791" actId="1037"/>
        <pc:sldMkLst>
          <pc:docMk/>
          <pc:sldMk cId="3632320757" sldId="364"/>
        </pc:sldMkLst>
        <pc:spChg chg="add mod">
          <ac:chgData name="Theresa Hodgson" userId="213b339f-9e68-4d61-b6e1-9aa385d3ff46" providerId="ADAL" clId="{5315D52A-CDD9-42FF-8677-C36028D9C7D9}" dt="2019-09-06T11:09:17.336" v="605" actId="552"/>
          <ac:spMkLst>
            <pc:docMk/>
            <pc:sldMk cId="3632320757" sldId="364"/>
            <ac:spMk id="11" creationId="{7E31F97C-B467-4046-A6BA-83AFDBCA451A}"/>
          </ac:spMkLst>
        </pc:spChg>
        <pc:spChg chg="add mod">
          <ac:chgData name="Theresa Hodgson" userId="213b339f-9e68-4d61-b6e1-9aa385d3ff46" providerId="ADAL" clId="{5315D52A-CDD9-42FF-8677-C36028D9C7D9}" dt="2019-09-06T11:08:22.777" v="558" actId="554"/>
          <ac:spMkLst>
            <pc:docMk/>
            <pc:sldMk cId="3632320757" sldId="364"/>
            <ac:spMk id="12" creationId="{AD4123A0-9272-4994-B4B6-F7FA3B93386D}"/>
          </ac:spMkLst>
        </pc:spChg>
        <pc:spChg chg="add mod">
          <ac:chgData name="Theresa Hodgson" userId="213b339f-9e68-4d61-b6e1-9aa385d3ff46" providerId="ADAL" clId="{5315D52A-CDD9-42FF-8677-C36028D9C7D9}" dt="2019-09-06T11:09:17.336" v="605" actId="552"/>
          <ac:spMkLst>
            <pc:docMk/>
            <pc:sldMk cId="3632320757" sldId="364"/>
            <ac:spMk id="13" creationId="{72E76AFD-7C3B-495A-9169-97AB40C8F7C4}"/>
          </ac:spMkLst>
        </pc:spChg>
        <pc:spChg chg="mod">
          <ac:chgData name="Theresa Hodgson" userId="213b339f-9e68-4d61-b6e1-9aa385d3ff46" providerId="ADAL" clId="{5315D52A-CDD9-42FF-8677-C36028D9C7D9}" dt="2019-09-06T11:10:26.938" v="730" actId="1076"/>
          <ac:spMkLst>
            <pc:docMk/>
            <pc:sldMk cId="3632320757" sldId="364"/>
            <ac:spMk id="19" creationId="{5252A847-DE45-4FA3-A1F8-EEBEB845FF8E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27" creationId="{46664F44-534A-49A0-90D8-B39EC9A0B761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28" creationId="{90B10FB8-65E8-42C7-BFE1-885D92ADBF6F}"/>
          </ac:spMkLst>
        </pc:spChg>
        <pc:spChg chg="del mod">
          <ac:chgData name="Theresa Hodgson" userId="213b339f-9e68-4d61-b6e1-9aa385d3ff46" providerId="ADAL" clId="{5315D52A-CDD9-42FF-8677-C36028D9C7D9}" dt="2019-09-06T11:11:31.072" v="757" actId="478"/>
          <ac:spMkLst>
            <pc:docMk/>
            <pc:sldMk cId="3632320757" sldId="364"/>
            <ac:spMk id="29" creationId="{BDFF7E3B-933D-424B-AB9E-37CA8A89C43D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30" creationId="{DCDFA9E1-645B-4E7C-8730-0C9D79E0BE55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32" creationId="{D233A117-7F28-4C0B-9834-7B066F44154A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33" creationId="{9EF1BC2D-E94F-4C40-9E96-69EC5FA5B636}"/>
          </ac:spMkLst>
        </pc:spChg>
        <pc:spChg chg="mod">
          <ac:chgData name="Theresa Hodgson" userId="213b339f-9e68-4d61-b6e1-9aa385d3ff46" providerId="ADAL" clId="{5315D52A-CDD9-42FF-8677-C36028D9C7D9}" dt="2019-09-06T11:11:14.721" v="755" actId="403"/>
          <ac:spMkLst>
            <pc:docMk/>
            <pc:sldMk cId="3632320757" sldId="364"/>
            <ac:spMk id="34" creationId="{226138FD-EC51-4523-9E53-65015EF579BF}"/>
          </ac:spMkLst>
        </pc:spChg>
        <pc:grpChg chg="add mod">
          <ac:chgData name="Theresa Hodgson" userId="213b339f-9e68-4d61-b6e1-9aa385d3ff46" providerId="ADAL" clId="{5315D52A-CDD9-42FF-8677-C36028D9C7D9}" dt="2019-09-06T11:11:35.167" v="766" actId="1036"/>
          <ac:grpSpMkLst>
            <pc:docMk/>
            <pc:sldMk cId="3632320757" sldId="364"/>
            <ac:grpSpMk id="3" creationId="{C455395F-77BB-4157-8D52-555454B0AEE4}"/>
          </ac:grpSpMkLst>
        </pc:grpChg>
        <pc:grpChg chg="add mod">
          <ac:chgData name="Theresa Hodgson" userId="213b339f-9e68-4d61-b6e1-9aa385d3ff46" providerId="ADAL" clId="{5315D52A-CDD9-42FF-8677-C36028D9C7D9}" dt="2019-09-06T11:12:29.006" v="791" actId="1037"/>
          <ac:grpSpMkLst>
            <pc:docMk/>
            <pc:sldMk cId="3632320757" sldId="364"/>
            <ac:grpSpMk id="14" creationId="{23F44DA7-C23A-4608-8930-7677B1D6F909}"/>
          </ac:grpSpMkLst>
        </pc:grpChg>
        <pc:grpChg chg="add mod">
          <ac:chgData name="Theresa Hodgson" userId="213b339f-9e68-4d61-b6e1-9aa385d3ff46" providerId="ADAL" clId="{5315D52A-CDD9-42FF-8677-C36028D9C7D9}" dt="2019-09-06T11:10:54.104" v="734" actId="164"/>
          <ac:grpSpMkLst>
            <pc:docMk/>
            <pc:sldMk cId="3632320757" sldId="364"/>
            <ac:grpSpMk id="26" creationId="{BFF7A4A0-04AF-482B-B43F-BD8DBE298B04}"/>
          </ac:grpSpMkLst>
        </pc:grpChg>
        <pc:grpChg chg="add mod">
          <ac:chgData name="Theresa Hodgson" userId="213b339f-9e68-4d61-b6e1-9aa385d3ff46" providerId="ADAL" clId="{5315D52A-CDD9-42FF-8677-C36028D9C7D9}" dt="2019-09-06T11:10:54.104" v="734" actId="164"/>
          <ac:grpSpMkLst>
            <pc:docMk/>
            <pc:sldMk cId="3632320757" sldId="364"/>
            <ac:grpSpMk id="31" creationId="{301C0D1D-DB21-4092-B838-D25ED9D5CBC0}"/>
          </ac:grpSpMkLst>
        </pc:grpChg>
        <pc:graphicFrameChg chg="del">
          <ac:chgData name="Theresa Hodgson" userId="213b339f-9e68-4d61-b6e1-9aa385d3ff46" providerId="ADAL" clId="{5315D52A-CDD9-42FF-8677-C36028D9C7D9}" dt="2019-09-06T11:07:24.138" v="487" actId="478"/>
          <ac:graphicFrameMkLst>
            <pc:docMk/>
            <pc:sldMk cId="3632320757" sldId="364"/>
            <ac:graphicFrameMk id="2" creationId="{853360E4-9FE5-49FE-950E-C7CB75ED795D}"/>
          </ac:graphicFrameMkLst>
        </pc:graphicFrameChg>
        <pc:graphicFrameChg chg="add mod modGraphic">
          <ac:chgData name="Theresa Hodgson" userId="213b339f-9e68-4d61-b6e1-9aa385d3ff46" providerId="ADAL" clId="{5315D52A-CDD9-42FF-8677-C36028D9C7D9}" dt="2019-09-06T11:10:15.779" v="715"/>
          <ac:graphicFrameMkLst>
            <pc:docMk/>
            <pc:sldMk cId="3632320757" sldId="364"/>
            <ac:graphicFrameMk id="9" creationId="{F505F822-530C-441B-BFB9-B7D72FFD930E}"/>
          </ac:graphicFrameMkLst>
        </pc:graphicFrameChg>
        <pc:graphicFrameChg chg="add mod modGraphic">
          <ac:chgData name="Theresa Hodgson" userId="213b339f-9e68-4d61-b6e1-9aa385d3ff46" providerId="ADAL" clId="{5315D52A-CDD9-42FF-8677-C36028D9C7D9}" dt="2019-09-06T11:12:13.328" v="781" actId="20577"/>
          <ac:graphicFrameMkLst>
            <pc:docMk/>
            <pc:sldMk cId="3632320757" sldId="364"/>
            <ac:graphicFrameMk id="10" creationId="{0E1CFD18-ECFC-4DBF-8F01-D5BFECDB1961}"/>
          </ac:graphicFrameMkLst>
        </pc:graphicFrameChg>
        <pc:picChg chg="del">
          <ac:chgData name="Theresa Hodgson" userId="213b339f-9e68-4d61-b6e1-9aa385d3ff46" providerId="ADAL" clId="{5315D52A-CDD9-42FF-8677-C36028D9C7D9}" dt="2019-09-06T11:12:25.776" v="782" actId="478"/>
          <ac:picMkLst>
            <pc:docMk/>
            <pc:sldMk cId="3632320757" sldId="364"/>
            <ac:picMk id="16" creationId="{3DCFD475-7ED7-46C7-8D45-6990E05EECE0}"/>
          </ac:picMkLst>
        </pc:picChg>
      </pc:sldChg>
      <pc:sldChg chg="addSp delSp modSp">
        <pc:chgData name="Theresa Hodgson" userId="213b339f-9e68-4d61-b6e1-9aa385d3ff46" providerId="ADAL" clId="{5315D52A-CDD9-42FF-8677-C36028D9C7D9}" dt="2019-09-06T11:06:19.193" v="471" actId="20577"/>
        <pc:sldMkLst>
          <pc:docMk/>
          <pc:sldMk cId="3315511050" sldId="365"/>
        </pc:sldMkLst>
        <pc:spChg chg="add del mod">
          <ac:chgData name="Theresa Hodgson" userId="213b339f-9e68-4d61-b6e1-9aa385d3ff46" providerId="ADAL" clId="{5315D52A-CDD9-42FF-8677-C36028D9C7D9}" dt="2019-09-06T10:56:57.633" v="223" actId="478"/>
          <ac:spMkLst>
            <pc:docMk/>
            <pc:sldMk cId="3315511050" sldId="365"/>
            <ac:spMk id="2" creationId="{332FD3D3-1249-4742-BD36-2ABD2F8D44F3}"/>
          </ac:spMkLst>
        </pc:spChg>
        <pc:spChg chg="mod">
          <ac:chgData name="Theresa Hodgson" userId="213b339f-9e68-4d61-b6e1-9aa385d3ff46" providerId="ADAL" clId="{5315D52A-CDD9-42FF-8677-C36028D9C7D9}" dt="2019-09-06T11:06:19.193" v="471" actId="20577"/>
          <ac:spMkLst>
            <pc:docMk/>
            <pc:sldMk cId="3315511050" sldId="365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5315D52A-CDD9-42FF-8677-C36028D9C7D9}" dt="2019-09-06T11:03:06.414" v="416" actId="478"/>
          <ac:grpSpMkLst>
            <pc:docMk/>
            <pc:sldMk cId="3315511050" sldId="365"/>
            <ac:grpSpMk id="4" creationId="{595FD4A2-7FCD-4FD2-BC4E-48540C2FF661}"/>
          </ac:grpSpMkLst>
        </pc:grpChg>
        <pc:grpChg chg="add del mod">
          <ac:chgData name="Theresa Hodgson" userId="213b339f-9e68-4d61-b6e1-9aa385d3ff46" providerId="ADAL" clId="{5315D52A-CDD9-42FF-8677-C36028D9C7D9}" dt="2019-09-06T11:02:38.018" v="413" actId="165"/>
          <ac:grpSpMkLst>
            <pc:docMk/>
            <pc:sldMk cId="3315511050" sldId="365"/>
            <ac:grpSpMk id="5" creationId="{13F6EC3A-7A25-41E7-BF1A-DA0C618DF72E}"/>
          </ac:grpSpMkLst>
        </pc:grpChg>
        <pc:grpChg chg="add del mod">
          <ac:chgData name="Theresa Hodgson" userId="213b339f-9e68-4d61-b6e1-9aa385d3ff46" providerId="ADAL" clId="{5315D52A-CDD9-42FF-8677-C36028D9C7D9}" dt="2019-09-06T11:03:06.414" v="416" actId="478"/>
          <ac:grpSpMkLst>
            <pc:docMk/>
            <pc:sldMk cId="3315511050" sldId="365"/>
            <ac:grpSpMk id="6" creationId="{25FFAAD1-0749-49C6-8BB2-E7AC726FF401}"/>
          </ac:grpSpMkLst>
        </pc:grpChg>
        <pc:grpChg chg="add del mod">
          <ac:chgData name="Theresa Hodgson" userId="213b339f-9e68-4d61-b6e1-9aa385d3ff46" providerId="ADAL" clId="{5315D52A-CDD9-42FF-8677-C36028D9C7D9}" dt="2019-09-06T11:03:06.414" v="416" actId="478"/>
          <ac:grpSpMkLst>
            <pc:docMk/>
            <pc:sldMk cId="3315511050" sldId="365"/>
            <ac:grpSpMk id="25" creationId="{F996531E-4409-4475-843B-191C9834FA8A}"/>
          </ac:grpSpMkLst>
        </pc:grpChg>
        <pc:grpChg chg="add del mod">
          <ac:chgData name="Theresa Hodgson" userId="213b339f-9e68-4d61-b6e1-9aa385d3ff46" providerId="ADAL" clId="{5315D52A-CDD9-42FF-8677-C36028D9C7D9}" dt="2019-09-06T11:02:38.018" v="413" actId="165"/>
          <ac:grpSpMkLst>
            <pc:docMk/>
            <pc:sldMk cId="3315511050" sldId="365"/>
            <ac:grpSpMk id="29" creationId="{EBBAED23-808D-4D61-BD30-8877D8AA33BA}"/>
          </ac:grpSpMkLst>
        </pc:grpChg>
        <pc:grpChg chg="add del mod">
          <ac:chgData name="Theresa Hodgson" userId="213b339f-9e68-4d61-b6e1-9aa385d3ff46" providerId="ADAL" clId="{5315D52A-CDD9-42FF-8677-C36028D9C7D9}" dt="2019-09-06T11:02:38.018" v="413" actId="165"/>
          <ac:grpSpMkLst>
            <pc:docMk/>
            <pc:sldMk cId="3315511050" sldId="365"/>
            <ac:grpSpMk id="33" creationId="{76EC6011-B27C-426A-95CB-6118671D249A}"/>
          </ac:grpSpMkLst>
        </pc:grpChg>
        <pc:grpChg chg="add del mod">
          <ac:chgData name="Theresa Hodgson" userId="213b339f-9e68-4d61-b6e1-9aa385d3ff46" providerId="ADAL" clId="{5315D52A-CDD9-42FF-8677-C36028D9C7D9}" dt="2019-09-06T11:03:58.463" v="427" actId="165"/>
          <ac:grpSpMkLst>
            <pc:docMk/>
            <pc:sldMk cId="3315511050" sldId="365"/>
            <ac:grpSpMk id="37" creationId="{1A3B193E-7AD1-4C5B-91F6-341DB523CFC7}"/>
          </ac:grpSpMkLst>
        </pc:grpChg>
        <pc:grpChg chg="add del mod">
          <ac:chgData name="Theresa Hodgson" userId="213b339f-9e68-4d61-b6e1-9aa385d3ff46" providerId="ADAL" clId="{5315D52A-CDD9-42FF-8677-C36028D9C7D9}" dt="2019-09-06T11:04:24.286" v="429" actId="478"/>
          <ac:grpSpMkLst>
            <pc:docMk/>
            <pc:sldMk cId="3315511050" sldId="365"/>
            <ac:grpSpMk id="38" creationId="{811C3367-B71B-41F0-AADB-CE23F2FF6C39}"/>
          </ac:grpSpMkLst>
        </pc:grpChg>
        <pc:grpChg chg="add del mod">
          <ac:chgData name="Theresa Hodgson" userId="213b339f-9e68-4d61-b6e1-9aa385d3ff46" providerId="ADAL" clId="{5315D52A-CDD9-42FF-8677-C36028D9C7D9}" dt="2019-09-06T11:04:24.286" v="429" actId="478"/>
          <ac:grpSpMkLst>
            <pc:docMk/>
            <pc:sldMk cId="3315511050" sldId="365"/>
            <ac:grpSpMk id="48" creationId="{B19CE945-80AC-4CEE-B23D-9F66C50A10E9}"/>
          </ac:grpSpMkLst>
        </pc:grpChg>
        <pc:grpChg chg="add mod">
          <ac:chgData name="Theresa Hodgson" userId="213b339f-9e68-4d61-b6e1-9aa385d3ff46" providerId="ADAL" clId="{5315D52A-CDD9-42FF-8677-C36028D9C7D9}" dt="2019-09-06T11:03:46.393" v="425" actId="164"/>
          <ac:grpSpMkLst>
            <pc:docMk/>
            <pc:sldMk cId="3315511050" sldId="365"/>
            <ac:grpSpMk id="58" creationId="{DABFB95A-0568-4E62-9619-45F4793AF92B}"/>
          </ac:grpSpMkLst>
        </pc:grpChg>
        <pc:grpChg chg="add mod">
          <ac:chgData name="Theresa Hodgson" userId="213b339f-9e68-4d61-b6e1-9aa385d3ff46" providerId="ADAL" clId="{5315D52A-CDD9-42FF-8677-C36028D9C7D9}" dt="2019-09-06T11:04:43.124" v="437" actId="12788"/>
          <ac:grpSpMkLst>
            <pc:docMk/>
            <pc:sldMk cId="3315511050" sldId="365"/>
            <ac:grpSpMk id="59" creationId="{3910FA8D-47AF-427D-9E07-402C7B164038}"/>
          </ac:grpSpMkLst>
        </pc:grpChg>
        <pc:grpChg chg="add mod">
          <ac:chgData name="Theresa Hodgson" userId="213b339f-9e68-4d61-b6e1-9aa385d3ff46" providerId="ADAL" clId="{5315D52A-CDD9-42FF-8677-C36028D9C7D9}" dt="2019-09-06T11:04:43.124" v="437" actId="12788"/>
          <ac:grpSpMkLst>
            <pc:docMk/>
            <pc:sldMk cId="3315511050" sldId="365"/>
            <ac:grpSpMk id="60" creationId="{901940E0-5E91-40AC-8853-3BFEE78B5774}"/>
          </ac:grpSpMkLst>
        </pc:grpChg>
        <pc:grpChg chg="add mod">
          <ac:chgData name="Theresa Hodgson" userId="213b339f-9e68-4d61-b6e1-9aa385d3ff46" providerId="ADAL" clId="{5315D52A-CDD9-42FF-8677-C36028D9C7D9}" dt="2019-09-06T11:04:43.124" v="437" actId="12788"/>
          <ac:grpSpMkLst>
            <pc:docMk/>
            <pc:sldMk cId="3315511050" sldId="365"/>
            <ac:grpSpMk id="70" creationId="{08D40A0B-545E-4553-B43B-B8C768AB62B8}"/>
          </ac:grpSpMkLst>
        </pc:grpChg>
        <pc:grpChg chg="add mod">
          <ac:chgData name="Theresa Hodgson" userId="213b339f-9e68-4d61-b6e1-9aa385d3ff46" providerId="ADAL" clId="{5315D52A-CDD9-42FF-8677-C36028D9C7D9}" dt="2019-09-06T11:04:43.124" v="437" actId="12788"/>
          <ac:grpSpMkLst>
            <pc:docMk/>
            <pc:sldMk cId="3315511050" sldId="365"/>
            <ac:grpSpMk id="80" creationId="{0C920894-BBFD-404B-88FD-00901935620B}"/>
          </ac:grpSpMkLst>
        </pc:grpChg>
        <pc:picChg chg="add 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" creationId="{36345F2D-8841-4652-9774-5DA629351B73}"/>
          </ac:picMkLst>
        </pc:picChg>
        <pc:picChg chg="add del mod">
          <ac:chgData name="Theresa Hodgson" userId="213b339f-9e68-4d61-b6e1-9aa385d3ff46" providerId="ADAL" clId="{5315D52A-CDD9-42FF-8677-C36028D9C7D9}" dt="2019-09-06T10:58:44.950" v="243" actId="478"/>
          <ac:picMkLst>
            <pc:docMk/>
            <pc:sldMk cId="3315511050" sldId="365"/>
            <ac:picMk id="9" creationId="{34855C99-9752-43A6-8EAA-BB0280C9651B}"/>
          </ac:picMkLst>
        </pc:picChg>
        <pc:picChg chg="add del mod">
          <ac:chgData name="Theresa Hodgson" userId="213b339f-9e68-4d61-b6e1-9aa385d3ff46" providerId="ADAL" clId="{5315D52A-CDD9-42FF-8677-C36028D9C7D9}" dt="2019-09-06T10:58:44.950" v="243" actId="478"/>
          <ac:picMkLst>
            <pc:docMk/>
            <pc:sldMk cId="3315511050" sldId="365"/>
            <ac:picMk id="10" creationId="{4DB2357D-A633-4757-A1B6-3B1C1598F0D0}"/>
          </ac:picMkLst>
        </pc:picChg>
        <pc:picChg chg="add del mod">
          <ac:chgData name="Theresa Hodgson" userId="213b339f-9e68-4d61-b6e1-9aa385d3ff46" providerId="ADAL" clId="{5315D52A-CDD9-42FF-8677-C36028D9C7D9}" dt="2019-09-06T10:58:41.996" v="241" actId="478"/>
          <ac:picMkLst>
            <pc:docMk/>
            <pc:sldMk cId="3315511050" sldId="365"/>
            <ac:picMk id="11" creationId="{C578E179-EAE4-4715-AF32-2BB47EA11CC6}"/>
          </ac:picMkLst>
        </pc:picChg>
        <pc:picChg chg="add del">
          <ac:chgData name="Theresa Hodgson" userId="213b339f-9e68-4d61-b6e1-9aa385d3ff46" providerId="ADAL" clId="{5315D52A-CDD9-42FF-8677-C36028D9C7D9}" dt="2019-09-06T10:58:39.937" v="239" actId="478"/>
          <ac:picMkLst>
            <pc:docMk/>
            <pc:sldMk cId="3315511050" sldId="365"/>
            <ac:picMk id="12" creationId="{BA21E268-6E4E-4E06-85D1-641495074E4F}"/>
          </ac:picMkLst>
        </pc:picChg>
        <pc:picChg chg="add del mod">
          <ac:chgData name="Theresa Hodgson" userId="213b339f-9e68-4d61-b6e1-9aa385d3ff46" providerId="ADAL" clId="{5315D52A-CDD9-42FF-8677-C36028D9C7D9}" dt="2019-09-06T10:58:39.937" v="239" actId="478"/>
          <ac:picMkLst>
            <pc:docMk/>
            <pc:sldMk cId="3315511050" sldId="365"/>
            <ac:picMk id="13" creationId="{FB956926-E1F0-4B7E-B5DB-8F8B9670B430}"/>
          </ac:picMkLst>
        </pc:picChg>
        <pc:picChg chg="add 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14" creationId="{6170553A-60E2-4C01-A78F-8CAFD97D947D}"/>
          </ac:picMkLst>
        </pc:picChg>
        <pc:picChg chg="add 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15" creationId="{5B4B5ED6-C09D-4BCB-A07A-F9CA5A55FEA6}"/>
          </ac:picMkLst>
        </pc:picChg>
        <pc:picChg chg="add mod">
          <ac:chgData name="Theresa Hodgson" userId="213b339f-9e68-4d61-b6e1-9aa385d3ff46" providerId="ADAL" clId="{5315D52A-CDD9-42FF-8677-C36028D9C7D9}" dt="2019-09-06T11:01:19.356" v="318" actId="164"/>
          <ac:picMkLst>
            <pc:docMk/>
            <pc:sldMk cId="3315511050" sldId="365"/>
            <ac:picMk id="16" creationId="{A3948145-EFB6-4FA0-BCA2-7C3541452D64}"/>
          </ac:picMkLst>
        </pc:picChg>
        <pc:picChg chg="add mod">
          <ac:chgData name="Theresa Hodgson" userId="213b339f-9e68-4d61-b6e1-9aa385d3ff46" providerId="ADAL" clId="{5315D52A-CDD9-42FF-8677-C36028D9C7D9}" dt="2019-09-06T11:01:19.356" v="318" actId="164"/>
          <ac:picMkLst>
            <pc:docMk/>
            <pc:sldMk cId="3315511050" sldId="365"/>
            <ac:picMk id="17" creationId="{EE9F016D-1664-482D-BD6E-3E4F331F61A2}"/>
          </ac:picMkLst>
        </pc:picChg>
        <pc:picChg chg="add mod">
          <ac:chgData name="Theresa Hodgson" userId="213b339f-9e68-4d61-b6e1-9aa385d3ff46" providerId="ADAL" clId="{5315D52A-CDD9-42FF-8677-C36028D9C7D9}" dt="2019-09-06T11:01:19.356" v="318" actId="164"/>
          <ac:picMkLst>
            <pc:docMk/>
            <pc:sldMk cId="3315511050" sldId="365"/>
            <ac:picMk id="20" creationId="{934718B6-8DA5-4675-9CC8-08830C398C43}"/>
          </ac:picMkLst>
        </pc:picChg>
        <pc:picChg chg="add del mod">
          <ac:chgData name="Theresa Hodgson" userId="213b339f-9e68-4d61-b6e1-9aa385d3ff46" providerId="ADAL" clId="{5315D52A-CDD9-42FF-8677-C36028D9C7D9}" dt="2019-09-06T10:59:49.195" v="276" actId="478"/>
          <ac:picMkLst>
            <pc:docMk/>
            <pc:sldMk cId="3315511050" sldId="365"/>
            <ac:picMk id="21" creationId="{C8C20910-7D94-4D33-9238-FB37AA925E45}"/>
          </ac:picMkLst>
        </pc:picChg>
        <pc:picChg chg="add mod">
          <ac:chgData name="Theresa Hodgson" userId="213b339f-9e68-4d61-b6e1-9aa385d3ff46" providerId="ADAL" clId="{5315D52A-CDD9-42FF-8677-C36028D9C7D9}" dt="2019-09-06T11:00:06.042" v="277" actId="164"/>
          <ac:picMkLst>
            <pc:docMk/>
            <pc:sldMk cId="3315511050" sldId="365"/>
            <ac:picMk id="22" creationId="{25FEE1EB-CA1C-4C2C-95F9-C4EFD07D0992}"/>
          </ac:picMkLst>
        </pc:picChg>
        <pc:picChg chg="add mod">
          <ac:chgData name="Theresa Hodgson" userId="213b339f-9e68-4d61-b6e1-9aa385d3ff46" providerId="ADAL" clId="{5315D52A-CDD9-42FF-8677-C36028D9C7D9}" dt="2019-09-06T11:00:06.042" v="277" actId="164"/>
          <ac:picMkLst>
            <pc:docMk/>
            <pc:sldMk cId="3315511050" sldId="365"/>
            <ac:picMk id="23" creationId="{43F53856-B7BD-490A-9E74-7C5FDC430867}"/>
          </ac:picMkLst>
        </pc:picChg>
        <pc:picChg chg="add mod">
          <ac:chgData name="Theresa Hodgson" userId="213b339f-9e68-4d61-b6e1-9aa385d3ff46" providerId="ADAL" clId="{5315D52A-CDD9-42FF-8677-C36028D9C7D9}" dt="2019-09-06T11:00:06.042" v="277" actId="164"/>
          <ac:picMkLst>
            <pc:docMk/>
            <pc:sldMk cId="3315511050" sldId="365"/>
            <ac:picMk id="24" creationId="{F9E89006-F841-4766-91D7-82F9E6616C39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0" creationId="{7C6B3887-3CE4-4317-957E-16A3C27DDD2F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1" creationId="{DEE46BA9-F717-4F41-919A-F961A0A99D74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2" creationId="{F54505E7-771C-41CE-981E-BE2554776B62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4" creationId="{C0B8C5FC-B49D-4DC2-BAD5-8FF959DC7437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5" creationId="{476CB59D-2402-4DE1-8A6D-89F0D671778D}"/>
          </ac:picMkLst>
        </pc:picChg>
        <pc:picChg chg="mod topLvl">
          <ac:chgData name="Theresa Hodgson" userId="213b339f-9e68-4d61-b6e1-9aa385d3ff46" providerId="ADAL" clId="{5315D52A-CDD9-42FF-8677-C36028D9C7D9}" dt="2019-09-06T11:04:27.694" v="430" actId="164"/>
          <ac:picMkLst>
            <pc:docMk/>
            <pc:sldMk cId="3315511050" sldId="365"/>
            <ac:picMk id="36" creationId="{422631B5-3644-45AA-A792-089BD47E9A3A}"/>
          </ac:picMkLst>
        </pc:picChg>
      </pc:sldChg>
      <pc:sldChg chg="del">
        <pc:chgData name="Theresa Hodgson" userId="213b339f-9e68-4d61-b6e1-9aa385d3ff46" providerId="ADAL" clId="{5315D52A-CDD9-42FF-8677-C36028D9C7D9}" dt="2019-09-06T10:53:15.028" v="199" actId="2696"/>
        <pc:sldMkLst>
          <pc:docMk/>
          <pc:sldMk cId="3933108983" sldId="366"/>
        </pc:sldMkLst>
      </pc:sldChg>
      <pc:sldChg chg="del">
        <pc:chgData name="Theresa Hodgson" userId="213b339f-9e68-4d61-b6e1-9aa385d3ff46" providerId="ADAL" clId="{5315D52A-CDD9-42FF-8677-C36028D9C7D9}" dt="2019-09-06T10:54:39.317" v="214" actId="2696"/>
        <pc:sldMkLst>
          <pc:docMk/>
          <pc:sldMk cId="3295541855" sldId="367"/>
        </pc:sldMkLst>
      </pc:sldChg>
      <pc:sldChg chg="del">
        <pc:chgData name="Theresa Hodgson" userId="213b339f-9e68-4d61-b6e1-9aa385d3ff46" providerId="ADAL" clId="{5315D52A-CDD9-42FF-8677-C36028D9C7D9}" dt="2019-09-06T10:54:39.417" v="215" actId="2696"/>
        <pc:sldMkLst>
          <pc:docMk/>
          <pc:sldMk cId="212474493" sldId="368"/>
        </pc:sldMkLst>
      </pc:sldChg>
      <pc:sldChg chg="del">
        <pc:chgData name="Theresa Hodgson" userId="213b339f-9e68-4d61-b6e1-9aa385d3ff46" providerId="ADAL" clId="{5315D52A-CDD9-42FF-8677-C36028D9C7D9}" dt="2019-09-06T10:54:39.448" v="216" actId="2696"/>
        <pc:sldMkLst>
          <pc:docMk/>
          <pc:sldMk cId="1498759148" sldId="369"/>
        </pc:sldMkLst>
      </pc:sldChg>
      <pc:sldChg chg="del">
        <pc:chgData name="Theresa Hodgson" userId="213b339f-9e68-4d61-b6e1-9aa385d3ff46" providerId="ADAL" clId="{5315D52A-CDD9-42FF-8677-C36028D9C7D9}" dt="2019-09-06T10:54:27.030" v="210" actId="2696"/>
        <pc:sldMkLst>
          <pc:docMk/>
          <pc:sldMk cId="381132038" sldId="370"/>
        </pc:sldMkLst>
      </pc:sldChg>
      <pc:sldChg chg="del">
        <pc:chgData name="Theresa Hodgson" userId="213b339f-9e68-4d61-b6e1-9aa385d3ff46" providerId="ADAL" clId="{5315D52A-CDD9-42FF-8677-C36028D9C7D9}" dt="2019-09-06T10:54:27.046" v="211" actId="2696"/>
        <pc:sldMkLst>
          <pc:docMk/>
          <pc:sldMk cId="1597476000" sldId="371"/>
        </pc:sldMkLst>
      </pc:sldChg>
      <pc:sldChg chg="del">
        <pc:chgData name="Theresa Hodgson" userId="213b339f-9e68-4d61-b6e1-9aa385d3ff46" providerId="ADAL" clId="{5315D52A-CDD9-42FF-8677-C36028D9C7D9}" dt="2019-09-06T11:13:22.612" v="798" actId="2696"/>
        <pc:sldMkLst>
          <pc:docMk/>
          <pc:sldMk cId="2737295479" sldId="372"/>
        </pc:sldMkLst>
      </pc:sldChg>
      <pc:sldChg chg="addSp delSp modSp">
        <pc:chgData name="Theresa Hodgson" userId="213b339f-9e68-4d61-b6e1-9aa385d3ff46" providerId="ADAL" clId="{5315D52A-CDD9-42FF-8677-C36028D9C7D9}" dt="2019-09-06T11:51:55.972" v="1677" actId="20577"/>
        <pc:sldMkLst>
          <pc:docMk/>
          <pc:sldMk cId="2965011223" sldId="373"/>
        </pc:sldMkLst>
        <pc:spChg chg="mod">
          <ac:chgData name="Theresa Hodgson" userId="213b339f-9e68-4d61-b6e1-9aa385d3ff46" providerId="ADAL" clId="{5315D52A-CDD9-42FF-8677-C36028D9C7D9}" dt="2019-09-06T11:51:55.972" v="1677" actId="20577"/>
          <ac:spMkLst>
            <pc:docMk/>
            <pc:sldMk cId="2965011223" sldId="373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5315D52A-CDD9-42FF-8677-C36028D9C7D9}" dt="2019-09-06T11:49:53.794" v="1657" actId="20577"/>
          <ac:spMkLst>
            <pc:docMk/>
            <pc:sldMk cId="2965011223" sldId="373"/>
            <ac:spMk id="27" creationId="{DCD94350-46BD-4A16-A839-30DB02D723E3}"/>
          </ac:spMkLst>
        </pc:spChg>
        <pc:spChg chg="add mod">
          <ac:chgData name="Theresa Hodgson" userId="213b339f-9e68-4d61-b6e1-9aa385d3ff46" providerId="ADAL" clId="{5315D52A-CDD9-42FF-8677-C36028D9C7D9}" dt="2019-09-06T11:36:18.455" v="1391" actId="20577"/>
          <ac:spMkLst>
            <pc:docMk/>
            <pc:sldMk cId="2965011223" sldId="373"/>
            <ac:spMk id="28" creationId="{61C30B03-4D6C-4B7D-80C1-73F2E802A16C}"/>
          </ac:spMkLst>
        </pc:spChg>
        <pc:spChg chg="add mod">
          <ac:chgData name="Theresa Hodgson" userId="213b339f-9e68-4d61-b6e1-9aa385d3ff46" providerId="ADAL" clId="{5315D52A-CDD9-42FF-8677-C36028D9C7D9}" dt="2019-09-06T11:49:56.068" v="1659" actId="20577"/>
          <ac:spMkLst>
            <pc:docMk/>
            <pc:sldMk cId="2965011223" sldId="373"/>
            <ac:spMk id="29" creationId="{C3192CDE-C25C-4555-BD82-9EB9902C690B}"/>
          </ac:spMkLst>
        </pc:spChg>
        <pc:spChg chg="add mod">
          <ac:chgData name="Theresa Hodgson" userId="213b339f-9e68-4d61-b6e1-9aa385d3ff46" providerId="ADAL" clId="{5315D52A-CDD9-42FF-8677-C36028D9C7D9}" dt="2019-09-06T11:36:16.002" v="1388" actId="20577"/>
          <ac:spMkLst>
            <pc:docMk/>
            <pc:sldMk cId="2965011223" sldId="373"/>
            <ac:spMk id="51" creationId="{11DCE89A-C90A-43FB-AD53-6D2D83103835}"/>
          </ac:spMkLst>
        </pc:spChg>
        <pc:spChg chg="add del mod">
          <ac:chgData name="Theresa Hodgson" userId="213b339f-9e68-4d61-b6e1-9aa385d3ff46" providerId="ADAL" clId="{5315D52A-CDD9-42FF-8677-C36028D9C7D9}" dt="2019-09-06T11:51:48.383" v="1675" actId="478"/>
          <ac:spMkLst>
            <pc:docMk/>
            <pc:sldMk cId="2965011223" sldId="373"/>
            <ac:spMk id="52" creationId="{6397D47B-7170-4913-A7AE-B2315CD3C24E}"/>
          </ac:spMkLst>
        </pc:spChg>
        <pc:grpChg chg="add mod">
          <ac:chgData name="Theresa Hodgson" userId="213b339f-9e68-4d61-b6e1-9aa385d3ff46" providerId="ADAL" clId="{5315D52A-CDD9-42FF-8677-C36028D9C7D9}" dt="2019-09-06T11:35:00.180" v="1297" actId="12788"/>
          <ac:grpSpMkLst>
            <pc:docMk/>
            <pc:sldMk cId="2965011223" sldId="373"/>
            <ac:grpSpMk id="2" creationId="{777F5139-16D4-4D03-A1FD-B3066DCA4A9E}"/>
          </ac:grpSpMkLst>
        </pc:grpChg>
        <pc:grpChg chg="del">
          <ac:chgData name="Theresa Hodgson" userId="213b339f-9e68-4d61-b6e1-9aa385d3ff46" providerId="ADAL" clId="{5315D52A-CDD9-42FF-8677-C36028D9C7D9}" dt="2019-09-06T11:33:50.581" v="1267" actId="478"/>
          <ac:grpSpMkLst>
            <pc:docMk/>
            <pc:sldMk cId="2965011223" sldId="373"/>
            <ac:grpSpMk id="30" creationId="{ED279D29-7E63-4AA8-882E-108FE5AE3A54}"/>
          </ac:grpSpMkLst>
        </pc:grpChg>
      </pc:sldChg>
      <pc:sldChg chg="del">
        <pc:chgData name="Theresa Hodgson" userId="213b339f-9e68-4d61-b6e1-9aa385d3ff46" providerId="ADAL" clId="{5315D52A-CDD9-42FF-8677-C36028D9C7D9}" dt="2019-09-06T11:33:52.840" v="1268" actId="2696"/>
        <pc:sldMkLst>
          <pc:docMk/>
          <pc:sldMk cId="3263573194" sldId="374"/>
        </pc:sldMkLst>
      </pc:sldChg>
      <pc:sldChg chg="modSp del">
        <pc:chgData name="Theresa Hodgson" userId="213b339f-9e68-4d61-b6e1-9aa385d3ff46" providerId="ADAL" clId="{5315D52A-CDD9-42FF-8677-C36028D9C7D9}" dt="2019-09-06T11:21:17.772" v="1008" actId="2696"/>
        <pc:sldMkLst>
          <pc:docMk/>
          <pc:sldMk cId="527319392" sldId="376"/>
        </pc:sldMkLst>
        <pc:spChg chg="mod">
          <ac:chgData name="Theresa Hodgson" userId="213b339f-9e68-4d61-b6e1-9aa385d3ff46" providerId="ADAL" clId="{5315D52A-CDD9-42FF-8677-C36028D9C7D9}" dt="2019-09-06T11:21:08.729" v="1007" actId="404"/>
          <ac:spMkLst>
            <pc:docMk/>
            <pc:sldMk cId="527319392" sldId="376"/>
            <ac:spMk id="19" creationId="{5252A847-DE45-4FA3-A1F8-EEBEB845FF8E}"/>
          </ac:spMkLst>
        </pc:spChg>
      </pc:sldChg>
      <pc:sldChg chg="del">
        <pc:chgData name="Theresa Hodgson" userId="213b339f-9e68-4d61-b6e1-9aa385d3ff46" providerId="ADAL" clId="{5315D52A-CDD9-42FF-8677-C36028D9C7D9}" dt="2019-09-06T11:21:17.819" v="1010" actId="2696"/>
        <pc:sldMkLst>
          <pc:docMk/>
          <pc:sldMk cId="338330367" sldId="377"/>
        </pc:sldMkLst>
      </pc:sldChg>
      <pc:sldChg chg="del">
        <pc:chgData name="Theresa Hodgson" userId="213b339f-9e68-4d61-b6e1-9aa385d3ff46" providerId="ADAL" clId="{5315D52A-CDD9-42FF-8677-C36028D9C7D9}" dt="2019-09-06T11:21:17.803" v="1009" actId="2696"/>
        <pc:sldMkLst>
          <pc:docMk/>
          <pc:sldMk cId="1473540604" sldId="378"/>
        </pc:sldMkLst>
      </pc:sldChg>
      <pc:sldChg chg="del">
        <pc:chgData name="Theresa Hodgson" userId="213b339f-9e68-4d61-b6e1-9aa385d3ff46" providerId="ADAL" clId="{5315D52A-CDD9-42FF-8677-C36028D9C7D9}" dt="2019-09-06T11:53:46.485" v="1790" actId="2696"/>
        <pc:sldMkLst>
          <pc:docMk/>
          <pc:sldMk cId="1786890456" sldId="382"/>
        </pc:sldMkLst>
      </pc:sldChg>
      <pc:sldChg chg="addSp modSp">
        <pc:chgData name="Theresa Hodgson" userId="213b339f-9e68-4d61-b6e1-9aa385d3ff46" providerId="ADAL" clId="{5315D52A-CDD9-42FF-8677-C36028D9C7D9}" dt="2019-09-06T11:32:29.837" v="1260"/>
        <pc:sldMkLst>
          <pc:docMk/>
          <pc:sldMk cId="1625375772" sldId="383"/>
        </pc:sldMkLst>
        <pc:spChg chg="mod">
          <ac:chgData name="Theresa Hodgson" userId="213b339f-9e68-4d61-b6e1-9aa385d3ff46" providerId="ADAL" clId="{5315D52A-CDD9-42FF-8677-C36028D9C7D9}" dt="2019-09-06T11:26:37.424" v="1137" actId="6549"/>
          <ac:spMkLst>
            <pc:docMk/>
            <pc:sldMk cId="1625375772" sldId="383"/>
            <ac:spMk id="12" creationId="{0A8CB797-30C0-44EA-A982-84E7B9D73CE2}"/>
          </ac:spMkLst>
        </pc:spChg>
        <pc:spChg chg="mod">
          <ac:chgData name="Theresa Hodgson" userId="213b339f-9e68-4d61-b6e1-9aa385d3ff46" providerId="ADAL" clId="{5315D52A-CDD9-42FF-8677-C36028D9C7D9}" dt="2019-09-06T11:23:32.322" v="1035" actId="20577"/>
          <ac:spMkLst>
            <pc:docMk/>
            <pc:sldMk cId="1625375772" sldId="383"/>
            <ac:spMk id="14" creationId="{EBED969B-E022-4495-89FA-577FD42C542B}"/>
          </ac:spMkLst>
        </pc:spChg>
        <pc:spChg chg="mod">
          <ac:chgData name="Theresa Hodgson" userId="213b339f-9e68-4d61-b6e1-9aa385d3ff46" providerId="ADAL" clId="{5315D52A-CDD9-42FF-8677-C36028D9C7D9}" dt="2019-09-06T11:23:34.898" v="1037" actId="20577"/>
          <ac:spMkLst>
            <pc:docMk/>
            <pc:sldMk cId="1625375772" sldId="383"/>
            <ac:spMk id="15" creationId="{B64AD481-2C1D-414A-9CBB-CC77AC95A0DE}"/>
          </ac:spMkLst>
        </pc:spChg>
        <pc:grpChg chg="add">
          <ac:chgData name="Theresa Hodgson" userId="213b339f-9e68-4d61-b6e1-9aa385d3ff46" providerId="ADAL" clId="{5315D52A-CDD9-42FF-8677-C36028D9C7D9}" dt="2019-09-06T11:32:29.837" v="1260"/>
          <ac:grpSpMkLst>
            <pc:docMk/>
            <pc:sldMk cId="1625375772" sldId="383"/>
            <ac:grpSpMk id="10" creationId="{658A7EC8-9AD1-4AB6-96C3-592331C5EC1A}"/>
          </ac:grpSpMkLst>
        </pc:grpChg>
        <pc:grpChg chg="add">
          <ac:chgData name="Theresa Hodgson" userId="213b339f-9e68-4d61-b6e1-9aa385d3ff46" providerId="ADAL" clId="{5315D52A-CDD9-42FF-8677-C36028D9C7D9}" dt="2019-09-06T11:32:29.837" v="1260"/>
          <ac:grpSpMkLst>
            <pc:docMk/>
            <pc:sldMk cId="1625375772" sldId="383"/>
            <ac:grpSpMk id="34" creationId="{117D7AE4-36AC-4FED-AE1C-CD18089719C4}"/>
          </ac:grpSpMkLst>
        </pc:grpChg>
      </pc:sldChg>
      <pc:sldChg chg="addSp delSp modSp">
        <pc:chgData name="Theresa Hodgson" userId="213b339f-9e68-4d61-b6e1-9aa385d3ff46" providerId="ADAL" clId="{5315D52A-CDD9-42FF-8677-C36028D9C7D9}" dt="2019-09-06T11:32:22.502" v="1259" actId="1036"/>
        <pc:sldMkLst>
          <pc:docMk/>
          <pc:sldMk cId="3089188284" sldId="384"/>
        </pc:sldMkLst>
        <pc:spChg chg="mod">
          <ac:chgData name="Theresa Hodgson" userId="213b339f-9e68-4d61-b6e1-9aa385d3ff46" providerId="ADAL" clId="{5315D52A-CDD9-42FF-8677-C36028D9C7D9}" dt="2019-09-06T11:26:40.209" v="1138" actId="6549"/>
          <ac:spMkLst>
            <pc:docMk/>
            <pc:sldMk cId="3089188284" sldId="384"/>
            <ac:spMk id="12" creationId="{0A8CB797-30C0-44EA-A982-84E7B9D73CE2}"/>
          </ac:spMkLst>
        </pc:spChg>
        <pc:spChg chg="mod topLvl">
          <ac:chgData name="Theresa Hodgson" userId="213b339f-9e68-4d61-b6e1-9aa385d3ff46" providerId="ADAL" clId="{5315D52A-CDD9-42FF-8677-C36028D9C7D9}" dt="2019-09-06T11:30:26.042" v="1212" actId="555"/>
          <ac:spMkLst>
            <pc:docMk/>
            <pc:sldMk cId="3089188284" sldId="384"/>
            <ac:spMk id="14" creationId="{EBED969B-E022-4495-89FA-577FD42C542B}"/>
          </ac:spMkLst>
        </pc:spChg>
        <pc:spChg chg="mod topLvl">
          <ac:chgData name="Theresa Hodgson" userId="213b339f-9e68-4d61-b6e1-9aa385d3ff46" providerId="ADAL" clId="{5315D52A-CDD9-42FF-8677-C36028D9C7D9}" dt="2019-09-06T11:30:19.322" v="1211" actId="165"/>
          <ac:spMkLst>
            <pc:docMk/>
            <pc:sldMk cId="3089188284" sldId="384"/>
            <ac:spMk id="15" creationId="{B64AD481-2C1D-414A-9CBB-CC77AC95A0DE}"/>
          </ac:spMkLst>
        </pc:spChg>
        <pc:grpChg chg="add mod">
          <ac:chgData name="Theresa Hodgson" userId="213b339f-9e68-4d61-b6e1-9aa385d3ff46" providerId="ADAL" clId="{5315D52A-CDD9-42FF-8677-C36028D9C7D9}" dt="2019-09-06T11:30:46.038" v="1216" actId="164"/>
          <ac:grpSpMkLst>
            <pc:docMk/>
            <pc:sldMk cId="3089188284" sldId="384"/>
            <ac:grpSpMk id="4" creationId="{623A0F76-DC0D-4BF6-9CED-961CDAC767C1}"/>
          </ac:grpSpMkLst>
        </pc:grpChg>
        <pc:grpChg chg="add mod">
          <ac:chgData name="Theresa Hodgson" userId="213b339f-9e68-4d61-b6e1-9aa385d3ff46" providerId="ADAL" clId="{5315D52A-CDD9-42FF-8677-C36028D9C7D9}" dt="2019-09-06T11:30:46.038" v="1216" actId="164"/>
          <ac:grpSpMkLst>
            <pc:docMk/>
            <pc:sldMk cId="3089188284" sldId="384"/>
            <ac:grpSpMk id="5" creationId="{43FCC350-771A-4CB6-ACB6-4E66531DEB05}"/>
          </ac:grpSpMkLst>
        </pc:grpChg>
        <pc:grpChg chg="add mod">
          <ac:chgData name="Theresa Hodgson" userId="213b339f-9e68-4d61-b6e1-9aa385d3ff46" providerId="ADAL" clId="{5315D52A-CDD9-42FF-8677-C36028D9C7D9}" dt="2019-09-06T11:32:21.044" v="1255" actId="164"/>
          <ac:grpSpMkLst>
            <pc:docMk/>
            <pc:sldMk cId="3089188284" sldId="384"/>
            <ac:grpSpMk id="9" creationId="{1797C35C-828A-488F-85C1-647A9D1C8579}"/>
          </ac:grpSpMkLst>
        </pc:grpChg>
        <pc:grpChg chg="add mod">
          <ac:chgData name="Theresa Hodgson" userId="213b339f-9e68-4d61-b6e1-9aa385d3ff46" providerId="ADAL" clId="{5315D52A-CDD9-42FF-8677-C36028D9C7D9}" dt="2019-09-06T11:32:22.502" v="1259" actId="1036"/>
          <ac:grpSpMkLst>
            <pc:docMk/>
            <pc:sldMk cId="3089188284" sldId="384"/>
            <ac:grpSpMk id="10" creationId="{CF9AD5DE-BE70-4583-8504-F534591A4DAD}"/>
          </ac:grpSpMkLst>
        </pc:grpChg>
        <pc:grpChg chg="del">
          <ac:chgData name="Theresa Hodgson" userId="213b339f-9e68-4d61-b6e1-9aa385d3ff46" providerId="ADAL" clId="{5315D52A-CDD9-42FF-8677-C36028D9C7D9}" dt="2019-09-06T11:30:19.322" v="1211" actId="165"/>
          <ac:grpSpMkLst>
            <pc:docMk/>
            <pc:sldMk cId="3089188284" sldId="384"/>
            <ac:grpSpMk id="13" creationId="{674C2BAF-2EA1-4DAD-8377-635DDE824328}"/>
          </ac:grpSpMkLst>
        </pc:grpChg>
        <pc:grpChg chg="add mod">
          <ac:chgData name="Theresa Hodgson" userId="213b339f-9e68-4d61-b6e1-9aa385d3ff46" providerId="ADAL" clId="{5315D52A-CDD9-42FF-8677-C36028D9C7D9}" dt="2019-09-06T11:30:46.038" v="1216" actId="164"/>
          <ac:grpSpMkLst>
            <pc:docMk/>
            <pc:sldMk cId="3089188284" sldId="384"/>
            <ac:grpSpMk id="20" creationId="{80FEF290-4541-4B85-93FC-D137C544C966}"/>
          </ac:grpSpMkLst>
        </pc:grpChg>
        <pc:grpChg chg="add mod">
          <ac:chgData name="Theresa Hodgson" userId="213b339f-9e68-4d61-b6e1-9aa385d3ff46" providerId="ADAL" clId="{5315D52A-CDD9-42FF-8677-C36028D9C7D9}" dt="2019-09-06T11:30:46.038" v="1216" actId="164"/>
          <ac:grpSpMkLst>
            <pc:docMk/>
            <pc:sldMk cId="3089188284" sldId="384"/>
            <ac:grpSpMk id="26" creationId="{921A095E-6D65-4B5E-9080-9E8DF6BA6B6D}"/>
          </ac:grpSpMkLst>
        </pc:grpChg>
        <pc:grpChg chg="add del mod">
          <ac:chgData name="Theresa Hodgson" userId="213b339f-9e68-4d61-b6e1-9aa385d3ff46" providerId="ADAL" clId="{5315D52A-CDD9-42FF-8677-C36028D9C7D9}" dt="2019-09-06T11:30:43.573" v="1215"/>
          <ac:grpSpMkLst>
            <pc:docMk/>
            <pc:sldMk cId="3089188284" sldId="384"/>
            <ac:grpSpMk id="32" creationId="{A3B85CB8-28D2-4B83-85AE-88FED1F5BD0E}"/>
          </ac:grpSpMkLst>
        </pc:grpChg>
        <pc:grpChg chg="add del mod">
          <ac:chgData name="Theresa Hodgson" userId="213b339f-9e68-4d61-b6e1-9aa385d3ff46" providerId="ADAL" clId="{5315D52A-CDD9-42FF-8677-C36028D9C7D9}" dt="2019-09-06T11:30:43.573" v="1215"/>
          <ac:grpSpMkLst>
            <pc:docMk/>
            <pc:sldMk cId="3089188284" sldId="384"/>
            <ac:grpSpMk id="38" creationId="{0C2752FE-B111-49B6-9873-F5E8B9E51D65}"/>
          </ac:grpSpMkLst>
        </pc:grpChg>
        <pc:grpChg chg="add del mod">
          <ac:chgData name="Theresa Hodgson" userId="213b339f-9e68-4d61-b6e1-9aa385d3ff46" providerId="ADAL" clId="{5315D52A-CDD9-42FF-8677-C36028D9C7D9}" dt="2019-09-06T11:30:43.573" v="1215"/>
          <ac:grpSpMkLst>
            <pc:docMk/>
            <pc:sldMk cId="3089188284" sldId="384"/>
            <ac:grpSpMk id="44" creationId="{646F6CAF-BAD4-4BD2-B563-346AE510464F}"/>
          </ac:grpSpMkLst>
        </pc:grpChg>
        <pc:grpChg chg="add mod">
          <ac:chgData name="Theresa Hodgson" userId="213b339f-9e68-4d61-b6e1-9aa385d3ff46" providerId="ADAL" clId="{5315D52A-CDD9-42FF-8677-C36028D9C7D9}" dt="2019-09-06T11:32:21.044" v="1255" actId="164"/>
          <ac:grpSpMkLst>
            <pc:docMk/>
            <pc:sldMk cId="3089188284" sldId="384"/>
            <ac:grpSpMk id="55" creationId="{0AE97831-7CFB-49A3-9307-1E61FA04B37D}"/>
          </ac:grpSpMkLst>
        </pc:grpChg>
        <pc:picChg chg="add mod">
          <ac:chgData name="Theresa Hodgson" userId="213b339f-9e68-4d61-b6e1-9aa385d3ff46" providerId="ADAL" clId="{5315D52A-CDD9-42FF-8677-C36028D9C7D9}" dt="2019-09-06T11:29:30.904" v="1168" actId="164"/>
          <ac:picMkLst>
            <pc:docMk/>
            <pc:sldMk cId="3089188284" sldId="384"/>
            <ac:picMk id="2" creationId="{8D0176D7-3A2B-4947-B95F-DAAD598282A9}"/>
          </ac:picMkLst>
        </pc:picChg>
        <pc:picChg chg="add mod">
          <ac:chgData name="Theresa Hodgson" userId="213b339f-9e68-4d61-b6e1-9aa385d3ff46" providerId="ADAL" clId="{5315D52A-CDD9-42FF-8677-C36028D9C7D9}" dt="2019-09-06T11:32:09.960" v="1250" actId="164"/>
          <ac:picMkLst>
            <pc:docMk/>
            <pc:sldMk cId="3089188284" sldId="384"/>
            <ac:picMk id="6" creationId="{79D2AF4A-C21E-41C7-A787-6557F615BCC8}"/>
          </ac:picMkLst>
        </pc:picChg>
        <pc:picChg chg="add mod">
          <ac:chgData name="Theresa Hodgson" userId="213b339f-9e68-4d61-b6e1-9aa385d3ff46" providerId="ADAL" clId="{5315D52A-CDD9-42FF-8677-C36028D9C7D9}" dt="2019-09-06T11:29:30.904" v="1168" actId="164"/>
          <ac:picMkLst>
            <pc:docMk/>
            <pc:sldMk cId="3089188284" sldId="384"/>
            <ac:picMk id="11" creationId="{556B4CE5-8C94-4369-9A4A-3E8196D707CF}"/>
          </ac:picMkLst>
        </pc:picChg>
        <pc:picChg chg="add mod">
          <ac:chgData name="Theresa Hodgson" userId="213b339f-9e68-4d61-b6e1-9aa385d3ff46" providerId="ADAL" clId="{5315D52A-CDD9-42FF-8677-C36028D9C7D9}" dt="2019-09-06T11:29:30.904" v="1168" actId="164"/>
          <ac:picMkLst>
            <pc:docMk/>
            <pc:sldMk cId="3089188284" sldId="384"/>
            <ac:picMk id="16" creationId="{18A30CC5-4DF6-4476-AAEF-8BFC3C062F9B}"/>
          </ac:picMkLst>
        </pc:picChg>
        <pc:picChg chg="add mod">
          <ac:chgData name="Theresa Hodgson" userId="213b339f-9e68-4d61-b6e1-9aa385d3ff46" providerId="ADAL" clId="{5315D52A-CDD9-42FF-8677-C36028D9C7D9}" dt="2019-09-06T11:29:30.904" v="1168" actId="164"/>
          <ac:picMkLst>
            <pc:docMk/>
            <pc:sldMk cId="3089188284" sldId="384"/>
            <ac:picMk id="17" creationId="{2024BD8E-ED4B-44E7-AAA8-7455E7DA11ED}"/>
          </ac:picMkLst>
        </pc:picChg>
        <pc:picChg chg="add mod">
          <ac:chgData name="Theresa Hodgson" userId="213b339f-9e68-4d61-b6e1-9aa385d3ff46" providerId="ADAL" clId="{5315D52A-CDD9-42FF-8677-C36028D9C7D9}" dt="2019-09-06T11:29:30.904" v="1168" actId="164"/>
          <ac:picMkLst>
            <pc:docMk/>
            <pc:sldMk cId="3089188284" sldId="384"/>
            <ac:picMk id="19" creationId="{B2390183-2EA4-48C5-9193-C268ACC1AE76}"/>
          </ac:picMkLst>
        </pc:picChg>
        <pc:picChg chg="add mod">
          <ac:chgData name="Theresa Hodgson" userId="213b339f-9e68-4d61-b6e1-9aa385d3ff46" providerId="ADAL" clId="{5315D52A-CDD9-42FF-8677-C36028D9C7D9}" dt="2019-09-06T11:32:09.960" v="1250" actId="164"/>
          <ac:picMkLst>
            <pc:docMk/>
            <pc:sldMk cId="3089188284" sldId="384"/>
            <ac:picMk id="50" creationId="{0A513C7B-0AFE-4E34-8BF6-A5611D9C098E}"/>
          </ac:picMkLst>
        </pc:picChg>
        <pc:picChg chg="add mod">
          <ac:chgData name="Theresa Hodgson" userId="213b339f-9e68-4d61-b6e1-9aa385d3ff46" providerId="ADAL" clId="{5315D52A-CDD9-42FF-8677-C36028D9C7D9}" dt="2019-09-06T11:32:09.960" v="1250" actId="164"/>
          <ac:picMkLst>
            <pc:docMk/>
            <pc:sldMk cId="3089188284" sldId="384"/>
            <ac:picMk id="51" creationId="{C0A3A300-7C9B-4B7A-B967-A457F6126FD4}"/>
          </ac:picMkLst>
        </pc:picChg>
        <pc:picChg chg="add mod">
          <ac:chgData name="Theresa Hodgson" userId="213b339f-9e68-4d61-b6e1-9aa385d3ff46" providerId="ADAL" clId="{5315D52A-CDD9-42FF-8677-C36028D9C7D9}" dt="2019-09-06T11:32:09.960" v="1250" actId="164"/>
          <ac:picMkLst>
            <pc:docMk/>
            <pc:sldMk cId="3089188284" sldId="384"/>
            <ac:picMk id="52" creationId="{8C39B195-2CE2-416D-AF42-406E27CECE40}"/>
          </ac:picMkLst>
        </pc:picChg>
        <pc:picChg chg="add mod">
          <ac:chgData name="Theresa Hodgson" userId="213b339f-9e68-4d61-b6e1-9aa385d3ff46" providerId="ADAL" clId="{5315D52A-CDD9-42FF-8677-C36028D9C7D9}" dt="2019-09-06T11:32:09.960" v="1250" actId="164"/>
          <ac:picMkLst>
            <pc:docMk/>
            <pc:sldMk cId="3089188284" sldId="384"/>
            <ac:picMk id="53" creationId="{F05D8FA9-C8C6-44D8-9720-6C842497CF18}"/>
          </ac:picMkLst>
        </pc:picChg>
        <pc:picChg chg="add del">
          <ac:chgData name="Theresa Hodgson" userId="213b339f-9e68-4d61-b6e1-9aa385d3ff46" providerId="ADAL" clId="{5315D52A-CDD9-42FF-8677-C36028D9C7D9}" dt="2019-09-06T11:32:12.930" v="1252"/>
          <ac:picMkLst>
            <pc:docMk/>
            <pc:sldMk cId="3089188284" sldId="384"/>
            <ac:picMk id="54" creationId="{9CAA19A7-C157-4DFD-9FD8-1F94258E16D9}"/>
          </ac:picMkLst>
        </pc:picChg>
      </pc:sldChg>
      <pc:sldChg chg="addSp modSp">
        <pc:chgData name="Theresa Hodgson" userId="213b339f-9e68-4d61-b6e1-9aa385d3ff46" providerId="ADAL" clId="{5315D52A-CDD9-42FF-8677-C36028D9C7D9}" dt="2019-09-06T11:32:31.473" v="1261"/>
        <pc:sldMkLst>
          <pc:docMk/>
          <pc:sldMk cId="3815606150" sldId="385"/>
        </pc:sldMkLst>
        <pc:spChg chg="mod">
          <ac:chgData name="Theresa Hodgson" userId="213b339f-9e68-4d61-b6e1-9aa385d3ff46" providerId="ADAL" clId="{5315D52A-CDD9-42FF-8677-C36028D9C7D9}" dt="2019-09-06T11:27:08.919" v="1144" actId="20577"/>
          <ac:spMkLst>
            <pc:docMk/>
            <pc:sldMk cId="3815606150" sldId="385"/>
            <ac:spMk id="12" creationId="{0A8CB797-30C0-44EA-A982-84E7B9D73CE2}"/>
          </ac:spMkLst>
        </pc:spChg>
        <pc:spChg chg="mod">
          <ac:chgData name="Theresa Hodgson" userId="213b339f-9e68-4d61-b6e1-9aa385d3ff46" providerId="ADAL" clId="{5315D52A-CDD9-42FF-8677-C36028D9C7D9}" dt="2019-09-06T11:22:55.998" v="1023" actId="20577"/>
          <ac:spMkLst>
            <pc:docMk/>
            <pc:sldMk cId="3815606150" sldId="385"/>
            <ac:spMk id="14" creationId="{EBED969B-E022-4495-89FA-577FD42C542B}"/>
          </ac:spMkLst>
        </pc:spChg>
        <pc:spChg chg="mod">
          <ac:chgData name="Theresa Hodgson" userId="213b339f-9e68-4d61-b6e1-9aa385d3ff46" providerId="ADAL" clId="{5315D52A-CDD9-42FF-8677-C36028D9C7D9}" dt="2019-09-06T11:22:58.173" v="1025" actId="20577"/>
          <ac:spMkLst>
            <pc:docMk/>
            <pc:sldMk cId="3815606150" sldId="385"/>
            <ac:spMk id="15" creationId="{B64AD481-2C1D-414A-9CBB-CC77AC95A0DE}"/>
          </ac:spMkLst>
        </pc:spChg>
        <pc:grpChg chg="add">
          <ac:chgData name="Theresa Hodgson" userId="213b339f-9e68-4d61-b6e1-9aa385d3ff46" providerId="ADAL" clId="{5315D52A-CDD9-42FF-8677-C36028D9C7D9}" dt="2019-09-06T11:32:31.473" v="1261"/>
          <ac:grpSpMkLst>
            <pc:docMk/>
            <pc:sldMk cId="3815606150" sldId="385"/>
            <ac:grpSpMk id="10" creationId="{59034881-39C4-4613-A63F-A6E33D5AFAA9}"/>
          </ac:grpSpMkLst>
        </pc:grpChg>
        <pc:grpChg chg="add">
          <ac:chgData name="Theresa Hodgson" userId="213b339f-9e68-4d61-b6e1-9aa385d3ff46" providerId="ADAL" clId="{5315D52A-CDD9-42FF-8677-C36028D9C7D9}" dt="2019-09-06T11:32:31.473" v="1261"/>
          <ac:grpSpMkLst>
            <pc:docMk/>
            <pc:sldMk cId="3815606150" sldId="385"/>
            <ac:grpSpMk id="34" creationId="{E49297AB-FC17-4FAE-8D0E-70D56B6977EC}"/>
          </ac:grpSpMkLst>
        </pc:grpChg>
      </pc:sldChg>
      <pc:sldChg chg="add">
        <pc:chgData name="Theresa Hodgson" userId="213b339f-9e68-4d61-b6e1-9aa385d3ff46" providerId="ADAL" clId="{5315D52A-CDD9-42FF-8677-C36028D9C7D9}" dt="2019-09-06T10:33:22.351" v="0"/>
        <pc:sldMkLst>
          <pc:docMk/>
          <pc:sldMk cId="3117904708" sldId="414"/>
        </pc:sldMkLst>
      </pc:sldChg>
      <pc:sldChg chg="modSp add">
        <pc:chgData name="Theresa Hodgson" userId="213b339f-9e68-4d61-b6e1-9aa385d3ff46" providerId="ADAL" clId="{5315D52A-CDD9-42FF-8677-C36028D9C7D9}" dt="2019-09-06T11:05:11.117" v="441" actId="404"/>
        <pc:sldMkLst>
          <pc:docMk/>
          <pc:sldMk cId="1319716654" sldId="415"/>
        </pc:sldMkLst>
        <pc:spChg chg="mod">
          <ac:chgData name="Theresa Hodgson" userId="213b339f-9e68-4d61-b6e1-9aa385d3ff46" providerId="ADAL" clId="{5315D52A-CDD9-42FF-8677-C36028D9C7D9}" dt="2019-09-06T11:05:11.117" v="441" actId="404"/>
          <ac:spMkLst>
            <pc:docMk/>
            <pc:sldMk cId="1319716654" sldId="415"/>
            <ac:spMk id="19" creationId="{5252A847-DE45-4FA3-A1F8-EEBEB845FF8E}"/>
          </ac:spMkLst>
        </pc:spChg>
        <pc:graphicFrameChg chg="modGraphic">
          <ac:chgData name="Theresa Hodgson" userId="213b339f-9e68-4d61-b6e1-9aa385d3ff46" providerId="ADAL" clId="{5315D52A-CDD9-42FF-8677-C36028D9C7D9}" dt="2019-09-06T10:43:22.494" v="62" actId="403"/>
          <ac:graphicFrameMkLst>
            <pc:docMk/>
            <pc:sldMk cId="1319716654" sldId="415"/>
            <ac:graphicFrameMk id="13" creationId="{E5902B87-B866-468C-A983-07B489459867}"/>
          </ac:graphicFrameMkLst>
        </pc:graphicFrameChg>
      </pc:sldChg>
      <pc:sldChg chg="modSp add">
        <pc:chgData name="Theresa Hodgson" userId="213b339f-9e68-4d61-b6e1-9aa385d3ff46" providerId="ADAL" clId="{5315D52A-CDD9-42FF-8677-C36028D9C7D9}" dt="2019-09-06T11:05:00.907" v="439" actId="404"/>
        <pc:sldMkLst>
          <pc:docMk/>
          <pc:sldMk cId="1115021436" sldId="416"/>
        </pc:sldMkLst>
        <pc:spChg chg="mod">
          <ac:chgData name="Theresa Hodgson" userId="213b339f-9e68-4d61-b6e1-9aa385d3ff46" providerId="ADAL" clId="{5315D52A-CDD9-42FF-8677-C36028D9C7D9}" dt="2019-09-06T11:05:00.907" v="439" actId="404"/>
          <ac:spMkLst>
            <pc:docMk/>
            <pc:sldMk cId="1115021436" sldId="416"/>
            <ac:spMk id="19" creationId="{5252A847-DE45-4FA3-A1F8-EEBEB845FF8E}"/>
          </ac:spMkLst>
        </pc:spChg>
      </pc:sldChg>
      <pc:sldChg chg="modSp add">
        <pc:chgData name="Theresa Hodgson" userId="213b339f-9e68-4d61-b6e1-9aa385d3ff46" providerId="ADAL" clId="{5315D52A-CDD9-42FF-8677-C36028D9C7D9}" dt="2019-09-06T11:06:45.017" v="484" actId="207"/>
        <pc:sldMkLst>
          <pc:docMk/>
          <pc:sldMk cId="1886061567" sldId="417"/>
        </pc:sldMkLst>
        <pc:spChg chg="mod">
          <ac:chgData name="Theresa Hodgson" userId="213b339f-9e68-4d61-b6e1-9aa385d3ff46" providerId="ADAL" clId="{5315D52A-CDD9-42FF-8677-C36028D9C7D9}" dt="2019-09-06T11:06:45.017" v="484" actId="207"/>
          <ac:spMkLst>
            <pc:docMk/>
            <pc:sldMk cId="1886061567" sldId="417"/>
            <ac:spMk id="19" creationId="{5252A847-DE45-4FA3-A1F8-EEBEB845FF8E}"/>
          </ac:spMkLst>
        </pc:spChg>
      </pc:sldChg>
      <pc:sldChg chg="modSp add">
        <pc:chgData name="Theresa Hodgson" userId="213b339f-9e68-4d61-b6e1-9aa385d3ff46" providerId="ADAL" clId="{5315D52A-CDD9-42FF-8677-C36028D9C7D9}" dt="2019-09-06T11:13:01.847" v="797" actId="207"/>
        <pc:sldMkLst>
          <pc:docMk/>
          <pc:sldMk cId="1624316440" sldId="418"/>
        </pc:sldMkLst>
        <pc:spChg chg="mod">
          <ac:chgData name="Theresa Hodgson" userId="213b339f-9e68-4d61-b6e1-9aa385d3ff46" providerId="ADAL" clId="{5315D52A-CDD9-42FF-8677-C36028D9C7D9}" dt="2019-09-06T11:12:52.268" v="794" actId="207"/>
          <ac:spMkLst>
            <pc:docMk/>
            <pc:sldMk cId="1624316440" sldId="418"/>
            <ac:spMk id="11" creationId="{7E31F97C-B467-4046-A6BA-83AFDBCA451A}"/>
          </ac:spMkLst>
        </pc:spChg>
        <pc:spChg chg="mod">
          <ac:chgData name="Theresa Hodgson" userId="213b339f-9e68-4d61-b6e1-9aa385d3ff46" providerId="ADAL" clId="{5315D52A-CDD9-42FF-8677-C36028D9C7D9}" dt="2019-09-06T11:12:46.754" v="793" actId="207"/>
          <ac:spMkLst>
            <pc:docMk/>
            <pc:sldMk cId="1624316440" sldId="418"/>
            <ac:spMk id="12" creationId="{AD4123A0-9272-4994-B4B6-F7FA3B93386D}"/>
          </ac:spMkLst>
        </pc:spChg>
        <pc:spChg chg="mod">
          <ac:chgData name="Theresa Hodgson" userId="213b339f-9e68-4d61-b6e1-9aa385d3ff46" providerId="ADAL" clId="{5315D52A-CDD9-42FF-8677-C36028D9C7D9}" dt="2019-09-06T11:12:52.268" v="794" actId="207"/>
          <ac:spMkLst>
            <pc:docMk/>
            <pc:sldMk cId="1624316440" sldId="418"/>
            <ac:spMk id="13" creationId="{72E76AFD-7C3B-495A-9169-97AB40C8F7C4}"/>
          </ac:spMkLst>
        </pc:spChg>
        <pc:grpChg chg="mod">
          <ac:chgData name="Theresa Hodgson" userId="213b339f-9e68-4d61-b6e1-9aa385d3ff46" providerId="ADAL" clId="{5315D52A-CDD9-42FF-8677-C36028D9C7D9}" dt="2019-09-06T11:13:01.847" v="797" actId="207"/>
          <ac:grpSpMkLst>
            <pc:docMk/>
            <pc:sldMk cId="1624316440" sldId="418"/>
            <ac:grpSpMk id="3" creationId="{C455395F-77BB-4157-8D52-555454B0AEE4}"/>
          </ac:grpSpMkLst>
        </pc:grpChg>
        <pc:graphicFrameChg chg="modGraphic">
          <ac:chgData name="Theresa Hodgson" userId="213b339f-9e68-4d61-b6e1-9aa385d3ff46" providerId="ADAL" clId="{5315D52A-CDD9-42FF-8677-C36028D9C7D9}" dt="2019-09-06T11:12:58.290" v="796" actId="207"/>
          <ac:graphicFrameMkLst>
            <pc:docMk/>
            <pc:sldMk cId="1624316440" sldId="418"/>
            <ac:graphicFrameMk id="9" creationId="{F505F822-530C-441B-BFB9-B7D72FFD930E}"/>
          </ac:graphicFrameMkLst>
        </pc:graphicFrameChg>
        <pc:graphicFrameChg chg="modGraphic">
          <ac:chgData name="Theresa Hodgson" userId="213b339f-9e68-4d61-b6e1-9aa385d3ff46" providerId="ADAL" clId="{5315D52A-CDD9-42FF-8677-C36028D9C7D9}" dt="2019-09-06T11:12:55.191" v="795" actId="207"/>
          <ac:graphicFrameMkLst>
            <pc:docMk/>
            <pc:sldMk cId="1624316440" sldId="418"/>
            <ac:graphicFrameMk id="10" creationId="{0E1CFD18-ECFC-4DBF-8F01-D5BFECDB1961}"/>
          </ac:graphicFrameMkLst>
        </pc:graphicFrameChg>
      </pc:sldChg>
      <pc:sldChg chg="modSp add">
        <pc:chgData name="Theresa Hodgson" userId="213b339f-9e68-4d61-b6e1-9aa385d3ff46" providerId="ADAL" clId="{5315D52A-CDD9-42FF-8677-C36028D9C7D9}" dt="2019-09-06T11:20:59.968" v="1005" actId="404"/>
        <pc:sldMkLst>
          <pc:docMk/>
          <pc:sldMk cId="913022486" sldId="419"/>
        </pc:sldMkLst>
        <pc:spChg chg="mod">
          <ac:chgData name="Theresa Hodgson" userId="213b339f-9e68-4d61-b6e1-9aa385d3ff46" providerId="ADAL" clId="{5315D52A-CDD9-42FF-8677-C36028D9C7D9}" dt="2019-09-06T11:20:59.968" v="1005" actId="404"/>
          <ac:spMkLst>
            <pc:docMk/>
            <pc:sldMk cId="913022486" sldId="419"/>
            <ac:spMk id="19" creationId="{5252A847-DE45-4FA3-A1F8-EEBEB845FF8E}"/>
          </ac:spMkLst>
        </pc:spChg>
      </pc:sldChg>
      <pc:sldChg chg="modSp add">
        <pc:chgData name="Theresa Hodgson" userId="213b339f-9e68-4d61-b6e1-9aa385d3ff46" providerId="ADAL" clId="{5315D52A-CDD9-42FF-8677-C36028D9C7D9}" dt="2019-09-06T11:20:56.212" v="1004" actId="404"/>
        <pc:sldMkLst>
          <pc:docMk/>
          <pc:sldMk cId="3442604335" sldId="420"/>
        </pc:sldMkLst>
        <pc:spChg chg="mod">
          <ac:chgData name="Theresa Hodgson" userId="213b339f-9e68-4d61-b6e1-9aa385d3ff46" providerId="ADAL" clId="{5315D52A-CDD9-42FF-8677-C36028D9C7D9}" dt="2019-09-06T11:20:56.212" v="1004" actId="404"/>
          <ac:spMkLst>
            <pc:docMk/>
            <pc:sldMk cId="3442604335" sldId="420"/>
            <ac:spMk id="19" creationId="{5252A847-DE45-4FA3-A1F8-EEBEB845FF8E}"/>
          </ac:spMkLst>
        </pc:spChg>
      </pc:sldChg>
      <pc:sldChg chg="modSp add">
        <pc:chgData name="Theresa Hodgson" userId="213b339f-9e68-4d61-b6e1-9aa385d3ff46" providerId="ADAL" clId="{5315D52A-CDD9-42FF-8677-C36028D9C7D9}" dt="2019-09-06T11:52:48.792" v="1767" actId="207"/>
        <pc:sldMkLst>
          <pc:docMk/>
          <pc:sldMk cId="813187890" sldId="421"/>
        </pc:sldMkLst>
        <pc:spChg chg="mod">
          <ac:chgData name="Theresa Hodgson" userId="213b339f-9e68-4d61-b6e1-9aa385d3ff46" providerId="ADAL" clId="{5315D52A-CDD9-42FF-8677-C36028D9C7D9}" dt="2019-09-06T11:52:48.792" v="1767" actId="207"/>
          <ac:spMkLst>
            <pc:docMk/>
            <pc:sldMk cId="813187890" sldId="421"/>
            <ac:spMk id="19" creationId="{5252A847-DE45-4FA3-A1F8-EEBEB845FF8E}"/>
          </ac:spMkLst>
        </pc:spChg>
      </pc:sldChg>
      <pc:sldChg chg="addSp delSp modSp add">
        <pc:chgData name="Theresa Hodgson" userId="213b339f-9e68-4d61-b6e1-9aa385d3ff46" providerId="ADAL" clId="{5315D52A-CDD9-42FF-8677-C36028D9C7D9}" dt="2019-09-06T12:10:33.616" v="2168" actId="208"/>
        <pc:sldMkLst>
          <pc:docMk/>
          <pc:sldMk cId="931892362" sldId="422"/>
        </pc:sldMkLst>
        <pc:spChg chg="add del">
          <ac:chgData name="Theresa Hodgson" userId="213b339f-9e68-4d61-b6e1-9aa385d3ff46" providerId="ADAL" clId="{5315D52A-CDD9-42FF-8677-C36028D9C7D9}" dt="2019-09-06T11:53:36.344" v="1787" actId="478"/>
          <ac:spMkLst>
            <pc:docMk/>
            <pc:sldMk cId="931892362" sldId="422"/>
            <ac:spMk id="2" creationId="{2DE9C0D1-B616-4B75-B05C-14FF58C352CB}"/>
          </ac:spMkLst>
        </pc:spChg>
        <pc:spChg chg="add del mod">
          <ac:chgData name="Theresa Hodgson" userId="213b339f-9e68-4d61-b6e1-9aa385d3ff46" providerId="ADAL" clId="{5315D52A-CDD9-42FF-8677-C36028D9C7D9}" dt="2019-09-06T11:56:55.656" v="1895" actId="11529"/>
          <ac:spMkLst>
            <pc:docMk/>
            <pc:sldMk cId="931892362" sldId="422"/>
            <ac:spMk id="3" creationId="{14F3EA62-E795-4138-A2EB-F455702D958B}"/>
          </ac:spMkLst>
        </pc:spChg>
        <pc:spChg chg="add mod">
          <ac:chgData name="Theresa Hodgson" userId="213b339f-9e68-4d61-b6e1-9aa385d3ff46" providerId="ADAL" clId="{5315D52A-CDD9-42FF-8677-C36028D9C7D9}" dt="2019-09-06T11:58:24.491" v="1935" actId="465"/>
          <ac:spMkLst>
            <pc:docMk/>
            <pc:sldMk cId="931892362" sldId="422"/>
            <ac:spMk id="4" creationId="{67FAD5CA-B6ED-46CA-8D50-D0DF8E4B06A2}"/>
          </ac:spMkLst>
        </pc:spChg>
        <pc:spChg chg="add mod">
          <ac:chgData name="Theresa Hodgson" userId="213b339f-9e68-4d61-b6e1-9aa385d3ff46" providerId="ADAL" clId="{5315D52A-CDD9-42FF-8677-C36028D9C7D9}" dt="2019-09-06T11:58:24.491" v="1935" actId="465"/>
          <ac:spMkLst>
            <pc:docMk/>
            <pc:sldMk cId="931892362" sldId="422"/>
            <ac:spMk id="13" creationId="{82BF714B-3CF7-4DF9-9FA0-29D02D0290F5}"/>
          </ac:spMkLst>
        </pc:spChg>
        <pc:spChg chg="add mod">
          <ac:chgData name="Theresa Hodgson" userId="213b339f-9e68-4d61-b6e1-9aa385d3ff46" providerId="ADAL" clId="{5315D52A-CDD9-42FF-8677-C36028D9C7D9}" dt="2019-09-06T11:58:24.491" v="1935" actId="465"/>
          <ac:spMkLst>
            <pc:docMk/>
            <pc:sldMk cId="931892362" sldId="422"/>
            <ac:spMk id="14" creationId="{AC87C95C-DA7A-409E-8689-F3A6CBA61086}"/>
          </ac:spMkLst>
        </pc:spChg>
        <pc:spChg chg="mod">
          <ac:chgData name="Theresa Hodgson" userId="213b339f-9e68-4d61-b6e1-9aa385d3ff46" providerId="ADAL" clId="{5315D52A-CDD9-42FF-8677-C36028D9C7D9}" dt="2019-09-06T11:56:23.937" v="1893" actId="20577"/>
          <ac:spMkLst>
            <pc:docMk/>
            <pc:sldMk cId="931892362" sldId="422"/>
            <ac:spMk id="19" creationId="{5252A847-DE45-4FA3-A1F8-EEBEB845FF8E}"/>
          </ac:spMkLst>
        </pc:spChg>
        <pc:spChg chg="mod">
          <ac:chgData name="Theresa Hodgson" userId="213b339f-9e68-4d61-b6e1-9aa385d3ff46" providerId="ADAL" clId="{5315D52A-CDD9-42FF-8677-C36028D9C7D9}" dt="2019-09-06T12:10:24.675" v="2166" actId="208"/>
          <ac:spMkLst>
            <pc:docMk/>
            <pc:sldMk cId="931892362" sldId="422"/>
            <ac:spMk id="82" creationId="{43AFAE74-5D73-4592-A5FA-47601363BC36}"/>
          </ac:spMkLst>
        </pc:spChg>
        <pc:spChg chg="mod">
          <ac:chgData name="Theresa Hodgson" userId="213b339f-9e68-4d61-b6e1-9aa385d3ff46" providerId="ADAL" clId="{5315D52A-CDD9-42FF-8677-C36028D9C7D9}" dt="2019-09-06T12:10:31.061" v="2167" actId="208"/>
          <ac:spMkLst>
            <pc:docMk/>
            <pc:sldMk cId="931892362" sldId="422"/>
            <ac:spMk id="93" creationId="{02ED00CB-1333-4B3B-80A2-E609C6C6FF63}"/>
          </ac:spMkLst>
        </pc:spChg>
        <pc:spChg chg="mod">
          <ac:chgData name="Theresa Hodgson" userId="213b339f-9e68-4d61-b6e1-9aa385d3ff46" providerId="ADAL" clId="{5315D52A-CDD9-42FF-8677-C36028D9C7D9}" dt="2019-09-06T12:10:33.616" v="2168" actId="208"/>
          <ac:spMkLst>
            <pc:docMk/>
            <pc:sldMk cId="931892362" sldId="422"/>
            <ac:spMk id="99" creationId="{0BB23EA7-DE19-4F92-9C58-80C0C3F79A58}"/>
          </ac:spMkLst>
        </pc:spChg>
        <pc:grpChg chg="add del mod">
          <ac:chgData name="Theresa Hodgson" userId="213b339f-9e68-4d61-b6e1-9aa385d3ff46" providerId="ADAL" clId="{5315D52A-CDD9-42FF-8677-C36028D9C7D9}" dt="2019-09-06T12:02:24.096" v="2016" actId="478"/>
          <ac:grpSpMkLst>
            <pc:docMk/>
            <pc:sldMk cId="931892362" sldId="422"/>
            <ac:grpSpMk id="6" creationId="{2CFC0A92-F989-42C0-B498-9CE1995AEBFD}"/>
          </ac:grpSpMkLst>
        </pc:grpChg>
        <pc:grpChg chg="add del mod">
          <ac:chgData name="Theresa Hodgson" userId="213b339f-9e68-4d61-b6e1-9aa385d3ff46" providerId="ADAL" clId="{5315D52A-CDD9-42FF-8677-C36028D9C7D9}" dt="2019-09-06T12:09:48.328" v="2157" actId="478"/>
          <ac:grpSpMkLst>
            <pc:docMk/>
            <pc:sldMk cId="931892362" sldId="422"/>
            <ac:grpSpMk id="7" creationId="{418E6B7E-79A4-49D2-BABC-1575D62E204F}"/>
          </ac:grpSpMkLst>
        </pc:grpChg>
        <pc:grpChg chg="add del mod">
          <ac:chgData name="Theresa Hodgson" userId="213b339f-9e68-4d61-b6e1-9aa385d3ff46" providerId="ADAL" clId="{5315D52A-CDD9-42FF-8677-C36028D9C7D9}" dt="2019-09-06T12:09:48.328" v="2157" actId="478"/>
          <ac:grpSpMkLst>
            <pc:docMk/>
            <pc:sldMk cId="931892362" sldId="422"/>
            <ac:grpSpMk id="12" creationId="{3056EE11-40CE-4CDD-A891-4B6DD0F1F0B7}"/>
          </ac:grpSpMkLst>
        </pc:grpChg>
        <pc:grpChg chg="add del mod">
          <ac:chgData name="Theresa Hodgson" userId="213b339f-9e68-4d61-b6e1-9aa385d3ff46" providerId="ADAL" clId="{5315D52A-CDD9-42FF-8677-C36028D9C7D9}" dt="2019-09-06T12:02:24.096" v="2016" actId="478"/>
          <ac:grpSpMkLst>
            <pc:docMk/>
            <pc:sldMk cId="931892362" sldId="422"/>
            <ac:grpSpMk id="24" creationId="{63620EC7-6FCF-4E94-B6A0-04D23F6F71F0}"/>
          </ac:grpSpMkLst>
        </pc:grpChg>
        <pc:grpChg chg="add del mod">
          <ac:chgData name="Theresa Hodgson" userId="213b339f-9e68-4d61-b6e1-9aa385d3ff46" providerId="ADAL" clId="{5315D52A-CDD9-42FF-8677-C36028D9C7D9}" dt="2019-09-06T12:02:24.096" v="2016" actId="478"/>
          <ac:grpSpMkLst>
            <pc:docMk/>
            <pc:sldMk cId="931892362" sldId="422"/>
            <ac:grpSpMk id="30" creationId="{E5FDA02C-32BB-4C6D-8875-062BF7A3B9CC}"/>
          </ac:grpSpMkLst>
        </pc:grpChg>
        <pc:grpChg chg="add del mod">
          <ac:chgData name="Theresa Hodgson" userId="213b339f-9e68-4d61-b6e1-9aa385d3ff46" providerId="ADAL" clId="{5315D52A-CDD9-42FF-8677-C36028D9C7D9}" dt="2019-09-06T12:03:39.404" v="2055" actId="478"/>
          <ac:grpSpMkLst>
            <pc:docMk/>
            <pc:sldMk cId="931892362" sldId="422"/>
            <ac:grpSpMk id="49" creationId="{5BCCD2AD-D3C8-42FC-86B7-99BE97775AFA}"/>
          </ac:grpSpMkLst>
        </pc:grpChg>
        <pc:grpChg chg="add del mod">
          <ac:chgData name="Theresa Hodgson" userId="213b339f-9e68-4d61-b6e1-9aa385d3ff46" providerId="ADAL" clId="{5315D52A-CDD9-42FF-8677-C36028D9C7D9}" dt="2019-09-06T12:09:48.328" v="2157" actId="478"/>
          <ac:grpSpMkLst>
            <pc:docMk/>
            <pc:sldMk cId="931892362" sldId="422"/>
            <ac:grpSpMk id="57" creationId="{C87C7D44-FD24-4784-B595-E2A4E3C25150}"/>
          </ac:grpSpMkLst>
        </pc:grpChg>
        <pc:grpChg chg="add del">
          <ac:chgData name="Theresa Hodgson" userId="213b339f-9e68-4d61-b6e1-9aa385d3ff46" providerId="ADAL" clId="{5315D52A-CDD9-42FF-8677-C36028D9C7D9}" dt="2019-09-06T12:09:51.701" v="2159"/>
          <ac:grpSpMkLst>
            <pc:docMk/>
            <pc:sldMk cId="931892362" sldId="422"/>
            <ac:grpSpMk id="58" creationId="{D87CDE3A-CA32-4158-BD01-39BD82BE31BF}"/>
          </ac:grpSpMkLst>
        </pc:grpChg>
        <pc:grpChg chg="add del">
          <ac:chgData name="Theresa Hodgson" userId="213b339f-9e68-4d61-b6e1-9aa385d3ff46" providerId="ADAL" clId="{5315D52A-CDD9-42FF-8677-C36028D9C7D9}" dt="2019-09-06T12:09:51.701" v="2159"/>
          <ac:grpSpMkLst>
            <pc:docMk/>
            <pc:sldMk cId="931892362" sldId="422"/>
            <ac:grpSpMk id="67" creationId="{66DEDFD8-60CB-4C26-BD8E-6138F1649ED0}"/>
          </ac:grpSpMkLst>
        </pc:grpChg>
        <pc:grpChg chg="add del">
          <ac:chgData name="Theresa Hodgson" userId="213b339f-9e68-4d61-b6e1-9aa385d3ff46" providerId="ADAL" clId="{5315D52A-CDD9-42FF-8677-C36028D9C7D9}" dt="2019-09-06T12:09:51.701" v="2159"/>
          <ac:grpSpMkLst>
            <pc:docMk/>
            <pc:sldMk cId="931892362" sldId="422"/>
            <ac:grpSpMk id="73" creationId="{DE16DCAD-CEA3-421E-A4F3-04B8337A96ED}"/>
          </ac:grpSpMkLst>
        </pc:grpChg>
        <pc:grpChg chg="add">
          <ac:chgData name="Theresa Hodgson" userId="213b339f-9e68-4d61-b6e1-9aa385d3ff46" providerId="ADAL" clId="{5315D52A-CDD9-42FF-8677-C36028D9C7D9}" dt="2019-09-06T12:10:13.366" v="2163"/>
          <ac:grpSpMkLst>
            <pc:docMk/>
            <pc:sldMk cId="931892362" sldId="422"/>
            <ac:grpSpMk id="81" creationId="{3A6A1DF0-8000-464C-9FE6-D84860014E0E}"/>
          </ac:grpSpMkLst>
        </pc:grpChg>
        <pc:grpChg chg="add">
          <ac:chgData name="Theresa Hodgson" userId="213b339f-9e68-4d61-b6e1-9aa385d3ff46" providerId="ADAL" clId="{5315D52A-CDD9-42FF-8677-C36028D9C7D9}" dt="2019-09-06T12:10:13.366" v="2163"/>
          <ac:grpSpMkLst>
            <pc:docMk/>
            <pc:sldMk cId="931892362" sldId="422"/>
            <ac:grpSpMk id="92" creationId="{64D787AB-1032-426A-B3AF-018C794D5776}"/>
          </ac:grpSpMkLst>
        </pc:grpChg>
        <pc:grpChg chg="add">
          <ac:chgData name="Theresa Hodgson" userId="213b339f-9e68-4d61-b6e1-9aa385d3ff46" providerId="ADAL" clId="{5315D52A-CDD9-42FF-8677-C36028D9C7D9}" dt="2019-09-06T12:10:13.366" v="2163"/>
          <ac:grpSpMkLst>
            <pc:docMk/>
            <pc:sldMk cId="931892362" sldId="422"/>
            <ac:grpSpMk id="98" creationId="{44B073B7-03F6-40E8-A18F-27A933700FCB}"/>
          </ac:grpSpMkLst>
        </pc:grpChg>
        <pc:graphicFrameChg chg="add mod modGraphic">
          <ac:chgData name="Theresa Hodgson" userId="213b339f-9e68-4d61-b6e1-9aa385d3ff46" providerId="ADAL" clId="{5315D52A-CDD9-42FF-8677-C36028D9C7D9}" dt="2019-09-06T11:57:33.864" v="1905"/>
          <ac:graphicFrameMkLst>
            <pc:docMk/>
            <pc:sldMk cId="931892362" sldId="422"/>
            <ac:graphicFrameMk id="9" creationId="{572F3D77-8B56-4878-A6AB-FAA3A57E83B6}"/>
          </ac:graphicFrameMkLst>
        </pc:graphicFrameChg>
        <pc:graphicFrameChg chg="add del mod modGraphic">
          <ac:chgData name="Theresa Hodgson" userId="213b339f-9e68-4d61-b6e1-9aa385d3ff46" providerId="ADAL" clId="{5315D52A-CDD9-42FF-8677-C36028D9C7D9}" dt="2019-09-06T11:58:16.354" v="1933" actId="478"/>
          <ac:graphicFrameMkLst>
            <pc:docMk/>
            <pc:sldMk cId="931892362" sldId="422"/>
            <ac:graphicFrameMk id="10" creationId="{20698E8A-3DAC-4B69-A6FE-1EBC45EB744D}"/>
          </ac:graphicFrameMkLst>
        </pc:graphicFrameChg>
        <pc:graphicFrameChg chg="add del mod modGraphic">
          <ac:chgData name="Theresa Hodgson" userId="213b339f-9e68-4d61-b6e1-9aa385d3ff46" providerId="ADAL" clId="{5315D52A-CDD9-42FF-8677-C36028D9C7D9}" dt="2019-09-06T11:58:16.354" v="1933" actId="478"/>
          <ac:graphicFrameMkLst>
            <pc:docMk/>
            <pc:sldMk cId="931892362" sldId="422"/>
            <ac:graphicFrameMk id="11" creationId="{4671575F-1895-4E2F-98C8-E456468281E8}"/>
          </ac:graphicFrameMkLst>
        </pc:graphicFrameChg>
        <pc:picChg chg="add mod">
          <ac:chgData name="Theresa Hodgson" userId="213b339f-9e68-4d61-b6e1-9aa385d3ff46" providerId="ADAL" clId="{5315D52A-CDD9-42FF-8677-C36028D9C7D9}" dt="2019-09-06T12:00:36.440" v="1967" actId="164"/>
          <ac:picMkLst>
            <pc:docMk/>
            <pc:sldMk cId="931892362" sldId="422"/>
            <ac:picMk id="5" creationId="{15360F77-E018-4CD5-8752-8414869196C7}"/>
          </ac:picMkLst>
        </pc:picChg>
        <pc:picChg chg="add mod">
          <ac:chgData name="Theresa Hodgson" userId="213b339f-9e68-4d61-b6e1-9aa385d3ff46" providerId="ADAL" clId="{5315D52A-CDD9-42FF-8677-C36028D9C7D9}" dt="2019-09-06T12:04:35.078" v="2090" actId="164"/>
          <ac:picMkLst>
            <pc:docMk/>
            <pc:sldMk cId="931892362" sldId="422"/>
            <ac:picMk id="15" creationId="{9DCE9B77-51F2-4D63-8C1F-F4DB2C1D4854}"/>
          </ac:picMkLst>
        </pc:picChg>
        <pc:picChg chg="add mod">
          <ac:chgData name="Theresa Hodgson" userId="213b339f-9e68-4d61-b6e1-9aa385d3ff46" providerId="ADAL" clId="{5315D52A-CDD9-42FF-8677-C36028D9C7D9}" dt="2019-09-06T12:00:36.440" v="1967" actId="164"/>
          <ac:picMkLst>
            <pc:docMk/>
            <pc:sldMk cId="931892362" sldId="422"/>
            <ac:picMk id="20" creationId="{ADFA9622-A19D-4DAB-BD2C-97B650A866A8}"/>
          </ac:picMkLst>
        </pc:picChg>
        <pc:picChg chg="add mod">
          <ac:chgData name="Theresa Hodgson" userId="213b339f-9e68-4d61-b6e1-9aa385d3ff46" providerId="ADAL" clId="{5315D52A-CDD9-42FF-8677-C36028D9C7D9}" dt="2019-09-06T12:00:36.440" v="1967" actId="164"/>
          <ac:picMkLst>
            <pc:docMk/>
            <pc:sldMk cId="931892362" sldId="422"/>
            <ac:picMk id="21" creationId="{B548D605-9901-416C-BDA4-9E3ECC27F51A}"/>
          </ac:picMkLst>
        </pc:picChg>
        <pc:picChg chg="add mod">
          <ac:chgData name="Theresa Hodgson" userId="213b339f-9e68-4d61-b6e1-9aa385d3ff46" providerId="ADAL" clId="{5315D52A-CDD9-42FF-8677-C36028D9C7D9}" dt="2019-09-06T12:00:36.440" v="1967" actId="164"/>
          <ac:picMkLst>
            <pc:docMk/>
            <pc:sldMk cId="931892362" sldId="422"/>
            <ac:picMk id="22" creationId="{89DB30B0-DBCF-40D2-9D82-7AFC09063A90}"/>
          </ac:picMkLst>
        </pc:picChg>
        <pc:picChg chg="add del mod">
          <ac:chgData name="Theresa Hodgson" userId="213b339f-9e68-4d61-b6e1-9aa385d3ff46" providerId="ADAL" clId="{5315D52A-CDD9-42FF-8677-C36028D9C7D9}" dt="2019-09-06T12:01:03.364" v="1973" actId="478"/>
          <ac:picMkLst>
            <pc:docMk/>
            <pc:sldMk cId="931892362" sldId="422"/>
            <ac:picMk id="23" creationId="{42DA0272-CAFB-4D45-A4A5-59AE499419F2}"/>
          </ac:picMkLst>
        </pc:picChg>
        <pc:picChg chg="del">
          <ac:chgData name="Theresa Hodgson" userId="213b339f-9e68-4d61-b6e1-9aa385d3ff46" providerId="ADAL" clId="{5315D52A-CDD9-42FF-8677-C36028D9C7D9}" dt="2019-09-06T12:01:01.730" v="1972" actId="478"/>
          <ac:picMkLst>
            <pc:docMk/>
            <pc:sldMk cId="931892362" sldId="422"/>
            <ac:picMk id="35" creationId="{150E98C9-E7A2-429B-882E-1CA37ECDBEBB}"/>
          </ac:picMkLst>
        </pc:picChg>
        <pc:picChg chg="add mod modCrop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36" creationId="{6DFFCD43-8AB2-4337-B3DC-3D751CB6447A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37" creationId="{A25DCCD7-7E08-4FEF-9BD8-EDFA4421EA5F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38" creationId="{19692FAD-202F-41DA-A9FE-A95C8436A201}"/>
          </ac:picMkLst>
        </pc:picChg>
        <pc:picChg chg="add mod">
          <ac:chgData name="Theresa Hodgson" userId="213b339f-9e68-4d61-b6e1-9aa385d3ff46" providerId="ADAL" clId="{5315D52A-CDD9-42FF-8677-C36028D9C7D9}" dt="2019-09-06T12:03:25.987" v="2051" actId="164"/>
          <ac:picMkLst>
            <pc:docMk/>
            <pc:sldMk cId="931892362" sldId="422"/>
            <ac:picMk id="39" creationId="{C9A0ACE0-7526-41BA-BB3E-709C49F99318}"/>
          </ac:picMkLst>
        </pc:picChg>
        <pc:picChg chg="add mod">
          <ac:chgData name="Theresa Hodgson" userId="213b339f-9e68-4d61-b6e1-9aa385d3ff46" providerId="ADAL" clId="{5315D52A-CDD9-42FF-8677-C36028D9C7D9}" dt="2019-09-06T12:03:25.987" v="2051" actId="164"/>
          <ac:picMkLst>
            <pc:docMk/>
            <pc:sldMk cId="931892362" sldId="422"/>
            <ac:picMk id="40" creationId="{65DB7E07-FF4E-48F5-A589-D64F3F4CAEDE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41" creationId="{E1EA3F4B-9D1F-48BF-8D1D-D39EB2624CFE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42" creationId="{FBF43DCB-3BD8-47F1-A57F-95D32091BF55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43" creationId="{A86D6E03-5E11-404B-9BD4-F92612842A4E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44" creationId="{5EC542FA-988E-4756-B4B9-4CF5943FD9C6}"/>
          </ac:picMkLst>
        </pc:picChg>
        <pc:picChg chg="add mod">
          <ac:chgData name="Theresa Hodgson" userId="213b339f-9e68-4d61-b6e1-9aa385d3ff46" providerId="ADAL" clId="{5315D52A-CDD9-42FF-8677-C36028D9C7D9}" dt="2019-09-06T12:03:02.175" v="2029" actId="164"/>
          <ac:picMkLst>
            <pc:docMk/>
            <pc:sldMk cId="931892362" sldId="422"/>
            <ac:picMk id="45" creationId="{DBBE95E6-B015-4C65-8AA7-F60E394CF176}"/>
          </ac:picMkLst>
        </pc:picChg>
        <pc:picChg chg="add mod">
          <ac:chgData name="Theresa Hodgson" userId="213b339f-9e68-4d61-b6e1-9aa385d3ff46" providerId="ADAL" clId="{5315D52A-CDD9-42FF-8677-C36028D9C7D9}" dt="2019-09-06T12:03:25.987" v="2051" actId="164"/>
          <ac:picMkLst>
            <pc:docMk/>
            <pc:sldMk cId="931892362" sldId="422"/>
            <ac:picMk id="46" creationId="{D4E8187D-B860-4B51-91EB-C9FF2520F01B}"/>
          </ac:picMkLst>
        </pc:picChg>
        <pc:picChg chg="add mod">
          <ac:chgData name="Theresa Hodgson" userId="213b339f-9e68-4d61-b6e1-9aa385d3ff46" providerId="ADAL" clId="{5315D52A-CDD9-42FF-8677-C36028D9C7D9}" dt="2019-09-06T12:03:25.987" v="2051" actId="164"/>
          <ac:picMkLst>
            <pc:docMk/>
            <pc:sldMk cId="931892362" sldId="422"/>
            <ac:picMk id="47" creationId="{9F4B24B5-19C1-4902-A4D3-9E317800900A}"/>
          </ac:picMkLst>
        </pc:picChg>
        <pc:picChg chg="add mod">
          <ac:chgData name="Theresa Hodgson" userId="213b339f-9e68-4d61-b6e1-9aa385d3ff46" providerId="ADAL" clId="{5315D52A-CDD9-42FF-8677-C36028D9C7D9}" dt="2019-09-06T12:03:25.987" v="2051" actId="164"/>
          <ac:picMkLst>
            <pc:docMk/>
            <pc:sldMk cId="931892362" sldId="422"/>
            <ac:picMk id="48" creationId="{D6DE173A-985A-4FFE-A1DE-5A77596B8113}"/>
          </ac:picMkLst>
        </pc:picChg>
        <pc:picChg chg="add mod">
          <ac:chgData name="Theresa Hodgson" userId="213b339f-9e68-4d61-b6e1-9aa385d3ff46" providerId="ADAL" clId="{5315D52A-CDD9-42FF-8677-C36028D9C7D9}" dt="2019-09-06T12:04:35.078" v="2090" actId="164"/>
          <ac:picMkLst>
            <pc:docMk/>
            <pc:sldMk cId="931892362" sldId="422"/>
            <ac:picMk id="55" creationId="{2DCD8784-2C53-4DFE-8BA0-01B08B7F7B5C}"/>
          </ac:picMkLst>
        </pc:picChg>
        <pc:picChg chg="add mod">
          <ac:chgData name="Theresa Hodgson" userId="213b339f-9e68-4d61-b6e1-9aa385d3ff46" providerId="ADAL" clId="{5315D52A-CDD9-42FF-8677-C36028D9C7D9}" dt="2019-09-06T12:04:35.078" v="2090" actId="164"/>
          <ac:picMkLst>
            <pc:docMk/>
            <pc:sldMk cId="931892362" sldId="422"/>
            <ac:picMk id="56" creationId="{40413989-103D-4DDA-901B-D0D35FDDCAEE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4" creationId="{6BE08B78-55F9-4D82-9465-C62AF360DD64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5" creationId="{5C9607EB-CC72-409C-A118-B18BDD99532E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6" creationId="{0C879388-E862-4D1D-AB1A-753D56C3E6DB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7" creationId="{F599691B-D558-4527-8E57-ADF43736F1DC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8" creationId="{2E32B431-958C-4CAD-860C-552DE661E0B0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89" creationId="{86B9CF9B-76D0-4529-ACC7-AF187AA8DBC8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90" creationId="{30A7A48F-6EB6-4988-A359-43EDEA3CFC19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91" creationId="{0526B459-8B3A-4DC7-A46F-7A3CF0E91F0D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95" creationId="{C1A1DA12-CB0D-4B29-8FAB-BA5645D31B86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96" creationId="{89231E40-12E5-491E-ADA9-EBE3F0B76AFB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97" creationId="{ACB741A8-3471-406C-838C-92EAC8BF5F52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101" creationId="{C4A0B616-F705-45FC-AE18-37830A63E618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102" creationId="{9BEFCC88-5DCA-4AF0-8C39-5DA603116463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103" creationId="{891A95BD-7DF7-4F69-BA7F-94A2A6995413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104" creationId="{E593FFAE-091E-4537-A6D5-0806AAD7434D}"/>
          </ac:picMkLst>
        </pc:picChg>
        <pc:picChg chg="mod">
          <ac:chgData name="Theresa Hodgson" userId="213b339f-9e68-4d61-b6e1-9aa385d3ff46" providerId="ADAL" clId="{5315D52A-CDD9-42FF-8677-C36028D9C7D9}" dt="2019-09-06T12:10:20.564" v="2165" actId="208"/>
          <ac:picMkLst>
            <pc:docMk/>
            <pc:sldMk cId="931892362" sldId="422"/>
            <ac:picMk id="105" creationId="{3CFBF106-9752-49BC-A498-8665B7792D32}"/>
          </ac:picMkLst>
        </pc:picChg>
      </pc:sldChg>
      <pc:sldChg chg="add del">
        <pc:chgData name="Theresa Hodgson" userId="213b339f-9e68-4d61-b6e1-9aa385d3ff46" providerId="ADAL" clId="{5315D52A-CDD9-42FF-8677-C36028D9C7D9}" dt="2019-09-06T11:53:11.174" v="1769"/>
        <pc:sldMkLst>
          <pc:docMk/>
          <pc:sldMk cId="950262379" sldId="422"/>
        </pc:sldMkLst>
      </pc:sldChg>
      <pc:sldChg chg="addSp delSp modSp add">
        <pc:chgData name="Theresa Hodgson" userId="213b339f-9e68-4d61-b6e1-9aa385d3ff46" providerId="ADAL" clId="{5315D52A-CDD9-42FF-8677-C36028D9C7D9}" dt="2019-09-06T12:10:10.251" v="2162" actId="465"/>
        <pc:sldMkLst>
          <pc:docMk/>
          <pc:sldMk cId="872239420" sldId="423"/>
        </pc:sldMkLst>
        <pc:spChg chg="mod">
          <ac:chgData name="Theresa Hodgson" userId="213b339f-9e68-4d61-b6e1-9aa385d3ff46" providerId="ADAL" clId="{5315D52A-CDD9-42FF-8677-C36028D9C7D9}" dt="2019-09-06T12:05:44.774" v="2102" actId="208"/>
          <ac:spMkLst>
            <pc:docMk/>
            <pc:sldMk cId="872239420" sldId="423"/>
            <ac:spMk id="4" creationId="{67FAD5CA-B6ED-46CA-8D50-D0DF8E4B06A2}"/>
          </ac:spMkLst>
        </pc:spChg>
        <pc:spChg chg="mod">
          <ac:chgData name="Theresa Hodgson" userId="213b339f-9e68-4d61-b6e1-9aa385d3ff46" providerId="ADAL" clId="{5315D52A-CDD9-42FF-8677-C36028D9C7D9}" dt="2019-09-06T12:05:44.774" v="2102" actId="208"/>
          <ac:spMkLst>
            <pc:docMk/>
            <pc:sldMk cId="872239420" sldId="423"/>
            <ac:spMk id="13" creationId="{82BF714B-3CF7-4DF9-9FA0-29D02D0290F5}"/>
          </ac:spMkLst>
        </pc:spChg>
        <pc:spChg chg="mod">
          <ac:chgData name="Theresa Hodgson" userId="213b339f-9e68-4d61-b6e1-9aa385d3ff46" providerId="ADAL" clId="{5315D52A-CDD9-42FF-8677-C36028D9C7D9}" dt="2019-09-06T12:05:44.774" v="2102" actId="208"/>
          <ac:spMkLst>
            <pc:docMk/>
            <pc:sldMk cId="872239420" sldId="423"/>
            <ac:spMk id="14" creationId="{AC87C95C-DA7A-409E-8689-F3A6CBA61086}"/>
          </ac:spMkLst>
        </pc:spChg>
        <pc:spChg chg="mod">
          <ac:chgData name="Theresa Hodgson" userId="213b339f-9e68-4d61-b6e1-9aa385d3ff46" providerId="ADAL" clId="{5315D52A-CDD9-42FF-8677-C36028D9C7D9}" dt="2019-09-06T12:08:47.169" v="2142" actId="1076"/>
          <ac:spMkLst>
            <pc:docMk/>
            <pc:sldMk cId="872239420" sldId="423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5315D52A-CDD9-42FF-8677-C36028D9C7D9}" dt="2019-09-06T12:09:59.442" v="2160" actId="164"/>
          <ac:spMkLst>
            <pc:docMk/>
            <pc:sldMk cId="872239420" sldId="423"/>
            <ac:spMk id="49" creationId="{541B508B-65C3-4519-B6B4-8BFE9A70510B}"/>
          </ac:spMkLst>
        </pc:spChg>
        <pc:spChg chg="add del mod">
          <ac:chgData name="Theresa Hodgson" userId="213b339f-9e68-4d61-b6e1-9aa385d3ff46" providerId="ADAL" clId="{5315D52A-CDD9-42FF-8677-C36028D9C7D9}" dt="2019-09-06T12:09:24.826" v="2154" actId="478"/>
          <ac:spMkLst>
            <pc:docMk/>
            <pc:sldMk cId="872239420" sldId="423"/>
            <ac:spMk id="50" creationId="{F1FA96D3-1348-49EE-A798-44ECCC37FCB6}"/>
          </ac:spMkLst>
        </pc:spChg>
        <pc:spChg chg="add del mod">
          <ac:chgData name="Theresa Hodgson" userId="213b339f-9e68-4d61-b6e1-9aa385d3ff46" providerId="ADAL" clId="{5315D52A-CDD9-42FF-8677-C36028D9C7D9}" dt="2019-09-06T12:09:24.826" v="2154" actId="478"/>
          <ac:spMkLst>
            <pc:docMk/>
            <pc:sldMk cId="872239420" sldId="423"/>
            <ac:spMk id="51" creationId="{9B68E4F7-9062-4C4E-B2D9-4DC815BE0D11}"/>
          </ac:spMkLst>
        </pc:spChg>
        <pc:spChg chg="add mod">
          <ac:chgData name="Theresa Hodgson" userId="213b339f-9e68-4d61-b6e1-9aa385d3ff46" providerId="ADAL" clId="{5315D52A-CDD9-42FF-8677-C36028D9C7D9}" dt="2019-09-06T12:08:39.164" v="2139" actId="164"/>
          <ac:spMkLst>
            <pc:docMk/>
            <pc:sldMk cId="872239420" sldId="423"/>
            <ac:spMk id="52" creationId="{4765E589-AB71-4367-BA77-E9BE4567DF8C}"/>
          </ac:spMkLst>
        </pc:spChg>
        <pc:spChg chg="mod topLvl">
          <ac:chgData name="Theresa Hodgson" userId="213b339f-9e68-4d61-b6e1-9aa385d3ff46" providerId="ADAL" clId="{5315D52A-CDD9-42FF-8677-C36028D9C7D9}" dt="2019-09-06T12:09:20.214" v="2152" actId="164"/>
          <ac:spMkLst>
            <pc:docMk/>
            <pc:sldMk cId="872239420" sldId="423"/>
            <ac:spMk id="54" creationId="{D74459B7-6BDB-4C1D-ABFE-A63121372408}"/>
          </ac:spMkLst>
        </pc:spChg>
        <pc:grpChg chg="mod ord">
          <ac:chgData name="Theresa Hodgson" userId="213b339f-9e68-4d61-b6e1-9aa385d3ff46" providerId="ADAL" clId="{5315D52A-CDD9-42FF-8677-C36028D9C7D9}" dt="2019-09-06T12:09:59.442" v="2160" actId="164"/>
          <ac:grpSpMkLst>
            <pc:docMk/>
            <pc:sldMk cId="872239420" sldId="423"/>
            <ac:grpSpMk id="7" creationId="{418E6B7E-79A4-49D2-BABC-1575D62E204F}"/>
          </ac:grpSpMkLst>
        </pc:grpChg>
        <pc:grpChg chg="mod ord">
          <ac:chgData name="Theresa Hodgson" userId="213b339f-9e68-4d61-b6e1-9aa385d3ff46" providerId="ADAL" clId="{5315D52A-CDD9-42FF-8677-C36028D9C7D9}" dt="2019-09-06T12:10:05.723" v="2161" actId="12788"/>
          <ac:grpSpMkLst>
            <pc:docMk/>
            <pc:sldMk cId="872239420" sldId="423"/>
            <ac:grpSpMk id="12" creationId="{3056EE11-40CE-4CDD-A891-4B6DD0F1F0B7}"/>
          </ac:grpSpMkLst>
        </pc:grpChg>
        <pc:grpChg chg="add mod">
          <ac:chgData name="Theresa Hodgson" userId="213b339f-9e68-4d61-b6e1-9aa385d3ff46" providerId="ADAL" clId="{5315D52A-CDD9-42FF-8677-C36028D9C7D9}" dt="2019-09-06T12:10:10.251" v="2162" actId="465"/>
          <ac:grpSpMkLst>
            <pc:docMk/>
            <pc:sldMk cId="872239420" sldId="423"/>
            <ac:grpSpMk id="22" creationId="{30CACB45-38E8-4D1B-9440-97208C7388D2}"/>
          </ac:grpSpMkLst>
        </pc:grpChg>
        <pc:grpChg chg="add mod">
          <ac:chgData name="Theresa Hodgson" userId="213b339f-9e68-4d61-b6e1-9aa385d3ff46" providerId="ADAL" clId="{5315D52A-CDD9-42FF-8677-C36028D9C7D9}" dt="2019-09-06T12:10:10.251" v="2162" actId="465"/>
          <ac:grpSpMkLst>
            <pc:docMk/>
            <pc:sldMk cId="872239420" sldId="423"/>
            <ac:grpSpMk id="23" creationId="{4520884E-D7EC-4D94-A92F-C8E00CE2F159}"/>
          </ac:grpSpMkLst>
        </pc:grpChg>
        <pc:grpChg chg="add mod">
          <ac:chgData name="Theresa Hodgson" userId="213b339f-9e68-4d61-b6e1-9aa385d3ff46" providerId="ADAL" clId="{5315D52A-CDD9-42FF-8677-C36028D9C7D9}" dt="2019-09-06T12:10:10.251" v="2162" actId="465"/>
          <ac:grpSpMkLst>
            <pc:docMk/>
            <pc:sldMk cId="872239420" sldId="423"/>
            <ac:grpSpMk id="26" creationId="{DD9894B6-5F1B-4F65-B99C-4C9E0F552837}"/>
          </ac:grpSpMkLst>
        </pc:grpChg>
        <pc:grpChg chg="add del mod">
          <ac:chgData name="Theresa Hodgson" userId="213b339f-9e68-4d61-b6e1-9aa385d3ff46" providerId="ADAL" clId="{5315D52A-CDD9-42FF-8677-C36028D9C7D9}" dt="2019-09-06T12:09:02.349" v="2147" actId="478"/>
          <ac:grpSpMkLst>
            <pc:docMk/>
            <pc:sldMk cId="872239420" sldId="423"/>
            <ac:grpSpMk id="53" creationId="{77B43A78-F97C-43E6-8DD5-7826A35DF1F1}"/>
          </ac:grpSpMkLst>
        </pc:grpChg>
        <pc:grpChg chg="mod ord">
          <ac:chgData name="Theresa Hodgson" userId="213b339f-9e68-4d61-b6e1-9aa385d3ff46" providerId="ADAL" clId="{5315D52A-CDD9-42FF-8677-C36028D9C7D9}" dt="2019-09-06T12:10:10.251" v="2162" actId="465"/>
          <ac:grpSpMkLst>
            <pc:docMk/>
            <pc:sldMk cId="872239420" sldId="423"/>
            <ac:grpSpMk id="57" creationId="{C87C7D44-FD24-4784-B595-E2A4E3C25150}"/>
          </ac:grpSpMkLst>
        </pc:grpChg>
        <pc:grpChg chg="del mod">
          <ac:chgData name="Theresa Hodgson" userId="213b339f-9e68-4d61-b6e1-9aa385d3ff46" providerId="ADAL" clId="{5315D52A-CDD9-42FF-8677-C36028D9C7D9}" dt="2019-09-06T12:09:02.349" v="2147" actId="478"/>
          <ac:grpSpMkLst>
            <pc:docMk/>
            <pc:sldMk cId="872239420" sldId="423"/>
            <ac:grpSpMk id="58" creationId="{73C63F82-8DB5-40CF-B97D-9F634C8F397D}"/>
          </ac:grpSpMkLst>
        </pc:grpChg>
        <pc:picChg chg="mod">
          <ac:chgData name="Theresa Hodgson" userId="213b339f-9e68-4d61-b6e1-9aa385d3ff46" providerId="ADAL" clId="{5315D52A-CDD9-42FF-8677-C36028D9C7D9}" dt="2019-09-06T12:08:18.955" v="2137" actId="1076"/>
          <ac:picMkLst>
            <pc:docMk/>
            <pc:sldMk cId="872239420" sldId="423"/>
            <ac:picMk id="15" creationId="{9DCE9B77-51F2-4D63-8C1F-F4DB2C1D4854}"/>
          </ac:picMkLst>
        </pc:picChg>
        <pc:picChg chg="mod">
          <ac:chgData name="Theresa Hodgson" userId="213b339f-9e68-4d61-b6e1-9aa385d3ff46" providerId="ADAL" clId="{5315D52A-CDD9-42FF-8677-C36028D9C7D9}" dt="2019-09-06T12:08:18.955" v="2137" actId="1076"/>
          <ac:picMkLst>
            <pc:docMk/>
            <pc:sldMk cId="872239420" sldId="423"/>
            <ac:picMk id="55" creationId="{2DCD8784-2C53-4DFE-8BA0-01B08B7F7B5C}"/>
          </ac:picMkLst>
        </pc:picChg>
        <pc:picChg chg="mod">
          <ac:chgData name="Theresa Hodgson" userId="213b339f-9e68-4d61-b6e1-9aa385d3ff46" providerId="ADAL" clId="{5315D52A-CDD9-42FF-8677-C36028D9C7D9}" dt="2019-09-06T12:08:18.955" v="2137" actId="1076"/>
          <ac:picMkLst>
            <pc:docMk/>
            <pc:sldMk cId="872239420" sldId="423"/>
            <ac:picMk id="56" creationId="{40413989-103D-4DDA-901B-D0D35FDDCAEE}"/>
          </ac:picMkLst>
        </pc:picChg>
        <pc:picChg chg="del">
          <ac:chgData name="Theresa Hodgson" userId="213b339f-9e68-4d61-b6e1-9aa385d3ff46" providerId="ADAL" clId="{5315D52A-CDD9-42FF-8677-C36028D9C7D9}" dt="2019-09-06T12:09:02.349" v="2147" actId="478"/>
          <ac:picMkLst>
            <pc:docMk/>
            <pc:sldMk cId="872239420" sldId="423"/>
            <ac:picMk id="59" creationId="{C65D5C62-4C94-4DAC-B654-56FEAC96C055}"/>
          </ac:picMkLst>
        </pc:picChg>
        <pc:picChg chg="del">
          <ac:chgData name="Theresa Hodgson" userId="213b339f-9e68-4d61-b6e1-9aa385d3ff46" providerId="ADAL" clId="{5315D52A-CDD9-42FF-8677-C36028D9C7D9}" dt="2019-09-06T12:09:02.349" v="2147" actId="478"/>
          <ac:picMkLst>
            <pc:docMk/>
            <pc:sldMk cId="872239420" sldId="423"/>
            <ac:picMk id="60" creationId="{1D416E49-7736-41CD-91F0-BF6E1E8F51E2}"/>
          </ac:picMkLst>
        </pc:picChg>
        <pc:picChg chg="del topLvl">
          <ac:chgData name="Theresa Hodgson" userId="213b339f-9e68-4d61-b6e1-9aa385d3ff46" providerId="ADAL" clId="{5315D52A-CDD9-42FF-8677-C36028D9C7D9}" dt="2019-09-06T12:09:02.349" v="2147" actId="478"/>
          <ac:picMkLst>
            <pc:docMk/>
            <pc:sldMk cId="872239420" sldId="423"/>
            <ac:picMk id="61" creationId="{63FAA84F-4549-4A97-925A-1AD6D2D369E7}"/>
          </ac:picMkLst>
        </pc:picChg>
        <pc:cxnChg chg="add mod">
          <ac:chgData name="Theresa Hodgson" userId="213b339f-9e68-4d61-b6e1-9aa385d3ff46" providerId="ADAL" clId="{5315D52A-CDD9-42FF-8677-C36028D9C7D9}" dt="2019-09-06T12:10:10.251" v="2162" actId="465"/>
          <ac:cxnSpMkLst>
            <pc:docMk/>
            <pc:sldMk cId="872239420" sldId="423"/>
            <ac:cxnSpMk id="3" creationId="{20624C25-97CE-4444-8494-6DB4A29FB4EA}"/>
          </ac:cxnSpMkLst>
        </pc:cxnChg>
        <pc:cxnChg chg="add mod">
          <ac:chgData name="Theresa Hodgson" userId="213b339f-9e68-4d61-b6e1-9aa385d3ff46" providerId="ADAL" clId="{5315D52A-CDD9-42FF-8677-C36028D9C7D9}" dt="2019-09-06T12:10:05.723" v="2161" actId="12788"/>
          <ac:cxnSpMkLst>
            <pc:docMk/>
            <pc:sldMk cId="872239420" sldId="423"/>
            <ac:cxnSpMk id="32" creationId="{4AD9CD25-1C26-435F-A1CA-09B484336110}"/>
          </ac:cxnSpMkLst>
        </pc:cxnChg>
        <pc:cxnChg chg="add mod">
          <ac:chgData name="Theresa Hodgson" userId="213b339f-9e68-4d61-b6e1-9aa385d3ff46" providerId="ADAL" clId="{5315D52A-CDD9-42FF-8677-C36028D9C7D9}" dt="2019-09-06T12:07:40.649" v="2117" actId="14100"/>
          <ac:cxnSpMkLst>
            <pc:docMk/>
            <pc:sldMk cId="872239420" sldId="423"/>
            <ac:cxnSpMk id="35" creationId="{914448E6-9A45-4811-89D2-036361DED34F}"/>
          </ac:cxnSpMkLst>
        </pc:cxnChg>
      </pc:sldChg>
    </pc:docChg>
  </pc:docChgLst>
  <pc:docChgLst>
    <pc:chgData name="Siàn Stebbings" userId="e14ea2a2-07d0-4302-97b9-16dc822a37cc" providerId="ADAL" clId="{952710CC-BFE6-4FC1-89F1-BC77C922F818}"/>
    <pc:docChg chg="undo redo custSel addSld delSld modSld sldOrd">
      <pc:chgData name="Siàn Stebbings" userId="e14ea2a2-07d0-4302-97b9-16dc822a37cc" providerId="ADAL" clId="{952710CC-BFE6-4FC1-89F1-BC77C922F818}" dt="2018-11-04T15:33:46.068" v="2468"/>
      <pc:docMkLst>
        <pc:docMk/>
      </pc:docMkLst>
      <pc:sldChg chg="modSp">
        <pc:chgData name="Siàn Stebbings" userId="e14ea2a2-07d0-4302-97b9-16dc822a37cc" providerId="ADAL" clId="{952710CC-BFE6-4FC1-89F1-BC77C922F818}" dt="2018-11-04T13:12:46.211" v="3" actId="207"/>
        <pc:sldMkLst>
          <pc:docMk/>
          <pc:sldMk cId="2637481266" sldId="256"/>
        </pc:sldMkLst>
        <pc:spChg chg="mod">
          <ac:chgData name="Siàn Stebbings" userId="e14ea2a2-07d0-4302-97b9-16dc822a37cc" providerId="ADAL" clId="{952710CC-BFE6-4FC1-89F1-BC77C922F818}" dt="2018-11-04T13:12:46.211" v="3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Siàn Stebbings" userId="e14ea2a2-07d0-4302-97b9-16dc822a37cc" providerId="ADAL" clId="{952710CC-BFE6-4FC1-89F1-BC77C922F818}" dt="2018-11-04T15:32:37.360" v="2431" actId="20577"/>
        <pc:sldMkLst>
          <pc:docMk/>
          <pc:sldMk cId="273723392" sldId="308"/>
        </pc:sldMkLst>
        <pc:spChg chg="del mod">
          <ac:chgData name="Siàn Stebbings" userId="e14ea2a2-07d0-4302-97b9-16dc822a37cc" providerId="ADAL" clId="{952710CC-BFE6-4FC1-89F1-BC77C922F818}" dt="2018-11-04T15:32:15.909" v="2410" actId="478"/>
          <ac:spMkLst>
            <pc:docMk/>
            <pc:sldMk cId="273723392" sldId="308"/>
            <ac:spMk id="19" creationId="{5252A847-DE45-4FA3-A1F8-EEBEB845FF8E}"/>
          </ac:spMkLst>
        </pc:spChg>
        <pc:spChg chg="add">
          <ac:chgData name="Siàn Stebbings" userId="e14ea2a2-07d0-4302-97b9-16dc822a37cc" providerId="ADAL" clId="{952710CC-BFE6-4FC1-89F1-BC77C922F818}" dt="2018-11-04T15:32:28.876" v="2427"/>
          <ac:spMkLst>
            <pc:docMk/>
            <pc:sldMk cId="273723392" sldId="308"/>
            <ac:spMk id="29" creationId="{844149B5-7297-432D-A75A-EB9CAED5B353}"/>
          </ac:spMkLst>
        </pc:spChg>
        <pc:graphicFrameChg chg="del modGraphic">
          <ac:chgData name="Siàn Stebbings" userId="e14ea2a2-07d0-4302-97b9-16dc822a37cc" providerId="ADAL" clId="{952710CC-BFE6-4FC1-89F1-BC77C922F818}" dt="2018-11-04T15:32:10.718" v="2409" actId="478"/>
          <ac:graphicFrameMkLst>
            <pc:docMk/>
            <pc:sldMk cId="273723392" sldId="308"/>
            <ac:graphicFrameMk id="11" creationId="{8C7339C1-FB44-45E9-B619-749FC2F67258}"/>
          </ac:graphicFrameMkLst>
        </pc:graphicFrameChg>
        <pc:graphicFrameChg chg="add mod modGraphic">
          <ac:chgData name="Siàn Stebbings" userId="e14ea2a2-07d0-4302-97b9-16dc822a37cc" providerId="ADAL" clId="{952710CC-BFE6-4FC1-89F1-BC77C922F818}" dt="2018-11-04T15:32:37.360" v="2431" actId="20577"/>
          <ac:graphicFrameMkLst>
            <pc:docMk/>
            <pc:sldMk cId="273723392" sldId="308"/>
            <ac:graphicFrameMk id="30" creationId="{92ED311B-D430-4A61-AC18-FFC4641F91D1}"/>
          </ac:graphicFrameMkLst>
        </pc:graphicFrameChg>
        <pc:graphicFrameChg chg="del modGraphic">
          <ac:chgData name="Siàn Stebbings" userId="e14ea2a2-07d0-4302-97b9-16dc822a37cc" providerId="ADAL" clId="{952710CC-BFE6-4FC1-89F1-BC77C922F818}" dt="2018-11-04T15:32:10.718" v="2409" actId="478"/>
          <ac:graphicFrameMkLst>
            <pc:docMk/>
            <pc:sldMk cId="273723392" sldId="308"/>
            <ac:graphicFrameMk id="34" creationId="{521861DF-CAD7-40D2-8446-F2B895A75012}"/>
          </ac:graphicFrameMkLst>
        </pc:graphicFrameChg>
        <pc:graphicFrameChg chg="del modGraphic">
          <ac:chgData name="Siàn Stebbings" userId="e14ea2a2-07d0-4302-97b9-16dc822a37cc" providerId="ADAL" clId="{952710CC-BFE6-4FC1-89F1-BC77C922F818}" dt="2018-11-04T15:32:10.718" v="2409" actId="478"/>
          <ac:graphicFrameMkLst>
            <pc:docMk/>
            <pc:sldMk cId="273723392" sldId="308"/>
            <ac:graphicFrameMk id="35" creationId="{38D5A48B-74B3-4308-864C-43994991F1A0}"/>
          </ac:graphicFrameMkLst>
        </pc:graphicFrameChg>
        <pc:graphicFrameChg chg="add">
          <ac:chgData name="Siàn Stebbings" userId="e14ea2a2-07d0-4302-97b9-16dc822a37cc" providerId="ADAL" clId="{952710CC-BFE6-4FC1-89F1-BC77C922F818}" dt="2018-11-04T15:32:28.876" v="2427"/>
          <ac:graphicFrameMkLst>
            <pc:docMk/>
            <pc:sldMk cId="273723392" sldId="308"/>
            <ac:graphicFrameMk id="36" creationId="{361CBBDD-3836-448E-A728-E6ED58F366B6}"/>
          </ac:graphicFrameMkLst>
        </pc:graphicFrameChg>
        <pc:graphicFrameChg chg="add">
          <ac:chgData name="Siàn Stebbings" userId="e14ea2a2-07d0-4302-97b9-16dc822a37cc" providerId="ADAL" clId="{952710CC-BFE6-4FC1-89F1-BC77C922F818}" dt="2018-11-04T15:32:28.876" v="2427"/>
          <ac:graphicFrameMkLst>
            <pc:docMk/>
            <pc:sldMk cId="273723392" sldId="308"/>
            <ac:graphicFrameMk id="37" creationId="{1A542FCE-3413-4435-83CC-784A3862F80F}"/>
          </ac:graphicFrameMkLst>
        </pc:graphicFrameChg>
        <pc:picChg chg="add mod">
          <ac:chgData name="Siàn Stebbings" userId="e14ea2a2-07d0-4302-97b9-16dc822a37cc" providerId="ADAL" clId="{952710CC-BFE6-4FC1-89F1-BC77C922F818}" dt="2018-11-04T15:32:20.730" v="2424" actId="1035"/>
          <ac:picMkLst>
            <pc:docMk/>
            <pc:sldMk cId="273723392" sldId="308"/>
            <ac:picMk id="2" creationId="{824BBFB1-93EC-4B6D-8806-FFD8C498C07E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5" creationId="{DBB177D2-096E-4CAC-9990-7E525E986EA3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6" creationId="{3628227E-1DE5-4D0E-9E10-8367C85A5A07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9" creationId="{9DBFEC82-F5AE-44DD-9678-D7DE60E2C6A1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15" creationId="{FFB11EC8-D8BE-42CB-9F9B-E492E8EC1FA4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0" creationId="{3CF3730E-F4EE-42F4-B960-668B6C32CF7B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1" creationId="{1DDA4067-0713-4940-9B28-7BCF849A533E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2" creationId="{822F0D52-AEC7-43E6-BF4E-01069987AB7A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3" creationId="{50B30D4E-42AA-40B0-A685-81CA04DF16BD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4" creationId="{A85081F0-93C5-4442-A425-D625A93AF8C2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5" creationId="{47CE0731-D651-4877-BBB9-958636E89709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6" creationId="{6C670C9A-D3B5-4B1D-882A-B4375599849B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7" creationId="{06FDAF29-319A-4212-9995-25D2482AB7C5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28" creationId="{054E5DD3-B4EC-4AAC-B153-3B7D43A29E65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31" creationId="{90D998F7-BC5F-4393-916B-F9E8257749DC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32" creationId="{9B90C799-79CB-4E03-B7C9-7D3BA9DA67BA}"/>
          </ac:picMkLst>
        </pc:picChg>
        <pc:picChg chg="del">
          <ac:chgData name="Siàn Stebbings" userId="e14ea2a2-07d0-4302-97b9-16dc822a37cc" providerId="ADAL" clId="{952710CC-BFE6-4FC1-89F1-BC77C922F818}" dt="2018-11-04T15:32:15.909" v="2410" actId="478"/>
          <ac:picMkLst>
            <pc:docMk/>
            <pc:sldMk cId="273723392" sldId="308"/>
            <ac:picMk id="33" creationId="{2C91C2BB-1736-4ADA-A8FE-2F3CFBD117C9}"/>
          </ac:picMkLst>
        </pc:picChg>
      </pc:sldChg>
      <pc:sldChg chg="modSp">
        <pc:chgData name="Siàn Stebbings" userId="e14ea2a2-07d0-4302-97b9-16dc822a37cc" providerId="ADAL" clId="{952710CC-BFE6-4FC1-89F1-BC77C922F818}" dt="2018-11-04T14:34:48.664" v="1871" actId="6549"/>
        <pc:sldMkLst>
          <pc:docMk/>
          <pc:sldMk cId="636014570" sldId="314"/>
        </pc:sldMkLst>
        <pc:spChg chg="mod">
          <ac:chgData name="Siàn Stebbings" userId="e14ea2a2-07d0-4302-97b9-16dc822a37cc" providerId="ADAL" clId="{952710CC-BFE6-4FC1-89F1-BC77C922F818}" dt="2018-11-04T14:34:48.664" v="1871" actId="6549"/>
          <ac:spMkLst>
            <pc:docMk/>
            <pc:sldMk cId="636014570" sldId="314"/>
            <ac:spMk id="19" creationId="{5252A847-DE45-4FA3-A1F8-EEBEB845FF8E}"/>
          </ac:spMkLst>
        </pc:spChg>
      </pc:sldChg>
      <pc:sldChg chg="addSp modSp">
        <pc:chgData name="Siàn Stebbings" userId="e14ea2a2-07d0-4302-97b9-16dc822a37cc" providerId="ADAL" clId="{952710CC-BFE6-4FC1-89F1-BC77C922F818}" dt="2018-11-04T13:16:17.610" v="91" actId="20577"/>
        <pc:sldMkLst>
          <pc:docMk/>
          <pc:sldMk cId="36917022" sldId="360"/>
        </pc:sldMkLst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6" creationId="{E8722BAD-9B70-4655-BF05-A99C347484D0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9" creationId="{EB388D8D-220C-4DC9-843D-6DE4C490BF8C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0" creationId="{C4AB6E38-A952-4F77-AC16-F5B18E5F2CEC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1" creationId="{EF53932C-5A0C-4105-989E-FE4769C5E149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2" creationId="{123A03F8-EE9A-414D-9CC4-5A78CED5522A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4" creationId="{880F7829-0804-4DCB-8116-8A046D963135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5" creationId="{1DB1BFF9-BC15-4A5E-8BA8-0695AC434AE5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6" creationId="{B14D7AAE-A1A3-4450-87E5-5607E5535F0B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17" creationId="{10D2C977-BCED-4602-BA80-844FD3381F52}"/>
          </ac:spMkLst>
        </pc:spChg>
        <pc:spChg chg="mod">
          <ac:chgData name="Siàn Stebbings" userId="e14ea2a2-07d0-4302-97b9-16dc822a37cc" providerId="ADAL" clId="{952710CC-BFE6-4FC1-89F1-BC77C922F818}" dt="2018-11-04T13:14:02.635" v="44" actId="20577"/>
          <ac:spMkLst>
            <pc:docMk/>
            <pc:sldMk cId="36917022" sldId="360"/>
            <ac:spMk id="19" creationId="{5252A847-DE45-4FA3-A1F8-EEBEB845FF8E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20" creationId="{CA1F6AB3-8E11-445A-850C-D3C05BBF0886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21" creationId="{FE599CD4-37A4-4B18-895E-331868744C33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22" creationId="{E034B5FC-64B5-4065-8C83-A910DE08A4C4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23" creationId="{044D4133-65A2-4003-9CB0-4C459E466981}"/>
          </ac:spMkLst>
        </pc:spChg>
        <pc:spChg chg="add mod">
          <ac:chgData name="Siàn Stebbings" userId="e14ea2a2-07d0-4302-97b9-16dc822a37cc" providerId="ADAL" clId="{952710CC-BFE6-4FC1-89F1-BC77C922F818}" dt="2018-11-04T13:13:57.211" v="43" actId="403"/>
          <ac:spMkLst>
            <pc:docMk/>
            <pc:sldMk cId="36917022" sldId="360"/>
            <ac:spMk id="24" creationId="{07E2A8D6-458F-43C6-BB9A-9113B6E25AFE}"/>
          </ac:spMkLst>
        </pc:spChg>
        <pc:grpChg chg="add mod">
          <ac:chgData name="Siàn Stebbings" userId="e14ea2a2-07d0-4302-97b9-16dc822a37cc" providerId="ADAL" clId="{952710CC-BFE6-4FC1-89F1-BC77C922F818}" dt="2018-11-04T13:14:12.923" v="45" actId="207"/>
          <ac:grpSpMkLst>
            <pc:docMk/>
            <pc:sldMk cId="36917022" sldId="360"/>
            <ac:grpSpMk id="2" creationId="{E57E9D93-C1BC-4985-B475-8090B098D1FC}"/>
          </ac:grpSpMkLst>
        </pc:grpChg>
        <pc:graphicFrameChg chg="add mod modGraphic">
          <ac:chgData name="Siàn Stebbings" userId="e14ea2a2-07d0-4302-97b9-16dc822a37cc" providerId="ADAL" clId="{952710CC-BFE6-4FC1-89F1-BC77C922F818}" dt="2018-11-04T13:16:17.610" v="91" actId="20577"/>
          <ac:graphicFrameMkLst>
            <pc:docMk/>
            <pc:sldMk cId="36917022" sldId="360"/>
            <ac:graphicFrameMk id="13" creationId="{E5902B87-B866-468C-A983-07B489459867}"/>
          </ac:graphicFrameMkLst>
        </pc:graphicFrameChg>
      </pc:sldChg>
      <pc:sldChg chg="modSp add">
        <pc:chgData name="Siàn Stebbings" userId="e14ea2a2-07d0-4302-97b9-16dc822a37cc" providerId="ADAL" clId="{952710CC-BFE6-4FC1-89F1-BC77C922F818}" dt="2018-11-04T13:16:28.967" v="92" actId="255"/>
        <pc:sldMkLst>
          <pc:docMk/>
          <pc:sldMk cId="2143151535" sldId="362"/>
        </pc:sldMkLst>
        <pc:graphicFrameChg chg="modGraphic">
          <ac:chgData name="Siàn Stebbings" userId="e14ea2a2-07d0-4302-97b9-16dc822a37cc" providerId="ADAL" clId="{952710CC-BFE6-4FC1-89F1-BC77C922F818}" dt="2018-11-04T13:16:28.967" v="92" actId="255"/>
          <ac:graphicFrameMkLst>
            <pc:docMk/>
            <pc:sldMk cId="2143151535" sldId="362"/>
            <ac:graphicFrameMk id="13" creationId="{E5902B87-B866-468C-A983-07B489459867}"/>
          </ac:graphicFrameMkLst>
        </pc:graphicFrameChg>
      </pc:sldChg>
      <pc:sldChg chg="delSp modSp add">
        <pc:chgData name="Siàn Stebbings" userId="e14ea2a2-07d0-4302-97b9-16dc822a37cc" providerId="ADAL" clId="{952710CC-BFE6-4FC1-89F1-BC77C922F818}" dt="2018-11-04T13:22:45.584" v="364" actId="6549"/>
        <pc:sldMkLst>
          <pc:docMk/>
          <pc:sldMk cId="2749773677" sldId="363"/>
        </pc:sldMkLst>
        <pc:spChg chg="mod">
          <ac:chgData name="Siàn Stebbings" userId="e14ea2a2-07d0-4302-97b9-16dc822a37cc" providerId="ADAL" clId="{952710CC-BFE6-4FC1-89F1-BC77C922F818}" dt="2018-11-04T13:22:45.584" v="364" actId="6549"/>
          <ac:spMkLst>
            <pc:docMk/>
            <pc:sldMk cId="2749773677" sldId="363"/>
            <ac:spMk id="19" creationId="{5252A847-DE45-4FA3-A1F8-EEBEB845FF8E}"/>
          </ac:spMkLst>
        </pc:spChg>
        <pc:grpChg chg="del">
          <ac:chgData name="Siàn Stebbings" userId="e14ea2a2-07d0-4302-97b9-16dc822a37cc" providerId="ADAL" clId="{952710CC-BFE6-4FC1-89F1-BC77C922F818}" dt="2018-11-04T13:16:36.230" v="94" actId="478"/>
          <ac:grpSpMkLst>
            <pc:docMk/>
            <pc:sldMk cId="2749773677" sldId="363"/>
            <ac:grpSpMk id="2" creationId="{E57E9D93-C1BC-4985-B475-8090B098D1FC}"/>
          </ac:grpSpMkLst>
        </pc:grpChg>
        <pc:graphicFrameChg chg="del">
          <ac:chgData name="Siàn Stebbings" userId="e14ea2a2-07d0-4302-97b9-16dc822a37cc" providerId="ADAL" clId="{952710CC-BFE6-4FC1-89F1-BC77C922F818}" dt="2018-11-04T13:16:36.230" v="94" actId="478"/>
          <ac:graphicFrameMkLst>
            <pc:docMk/>
            <pc:sldMk cId="2749773677" sldId="363"/>
            <ac:graphicFrameMk id="13" creationId="{E5902B87-B866-468C-A983-07B489459867}"/>
          </ac:graphicFrameMkLst>
        </pc:graphicFrameChg>
      </pc:sldChg>
      <pc:sldChg chg="addSp modSp add">
        <pc:chgData name="Siàn Stebbings" userId="e14ea2a2-07d0-4302-97b9-16dc822a37cc" providerId="ADAL" clId="{952710CC-BFE6-4FC1-89F1-BC77C922F818}" dt="2018-11-04T13:31:10.644" v="740"/>
        <pc:sldMkLst>
          <pc:docMk/>
          <pc:sldMk cId="3632320757" sldId="364"/>
        </pc:sldMkLst>
        <pc:spChg chg="mod">
          <ac:chgData name="Siàn Stebbings" userId="e14ea2a2-07d0-4302-97b9-16dc822a37cc" providerId="ADAL" clId="{952710CC-BFE6-4FC1-89F1-BC77C922F818}" dt="2018-11-04T13:31:10.644" v="740"/>
          <ac:spMkLst>
            <pc:docMk/>
            <pc:sldMk cId="3632320757" sldId="364"/>
            <ac:spMk id="19" creationId="{5252A847-DE45-4FA3-A1F8-EEBEB845FF8E}"/>
          </ac:spMkLst>
        </pc:spChg>
        <pc:graphicFrameChg chg="add mod modGraphic">
          <ac:chgData name="Siàn Stebbings" userId="e14ea2a2-07d0-4302-97b9-16dc822a37cc" providerId="ADAL" clId="{952710CC-BFE6-4FC1-89F1-BC77C922F818}" dt="2018-11-04T13:26:50.168" v="588" actId="207"/>
          <ac:graphicFrameMkLst>
            <pc:docMk/>
            <pc:sldMk cId="3632320757" sldId="364"/>
            <ac:graphicFrameMk id="2" creationId="{853360E4-9FE5-49FE-950E-C7CB75ED795D}"/>
          </ac:graphicFrameMkLst>
        </pc:graphicFrameChg>
      </pc:sldChg>
      <pc:sldChg chg="delSp modSp add">
        <pc:chgData name="Siàn Stebbings" userId="e14ea2a2-07d0-4302-97b9-16dc822a37cc" providerId="ADAL" clId="{952710CC-BFE6-4FC1-89F1-BC77C922F818}" dt="2018-11-04T13:48:22.950" v="1501" actId="6549"/>
        <pc:sldMkLst>
          <pc:docMk/>
          <pc:sldMk cId="3315511050" sldId="365"/>
        </pc:sldMkLst>
        <pc:spChg chg="mod">
          <ac:chgData name="Siàn Stebbings" userId="e14ea2a2-07d0-4302-97b9-16dc822a37cc" providerId="ADAL" clId="{952710CC-BFE6-4FC1-89F1-BC77C922F818}" dt="2018-11-04T13:48:22.950" v="1501" actId="6549"/>
          <ac:spMkLst>
            <pc:docMk/>
            <pc:sldMk cId="3315511050" sldId="365"/>
            <ac:spMk id="19" creationId="{5252A847-DE45-4FA3-A1F8-EEBEB845FF8E}"/>
          </ac:spMkLst>
        </pc:spChg>
        <pc:grpChg chg="del">
          <ac:chgData name="Siàn Stebbings" userId="e14ea2a2-07d0-4302-97b9-16dc822a37cc" providerId="ADAL" clId="{952710CC-BFE6-4FC1-89F1-BC77C922F818}" dt="2018-11-04T13:48:21.834" v="1500" actId="478"/>
          <ac:grpSpMkLst>
            <pc:docMk/>
            <pc:sldMk cId="3315511050" sldId="365"/>
            <ac:grpSpMk id="2" creationId="{B10D5E31-07E0-415D-A60E-E99C96B096E2}"/>
          </ac:grpSpMkLst>
        </pc:grpChg>
        <pc:grpChg chg="del">
          <ac:chgData name="Siàn Stebbings" userId="e14ea2a2-07d0-4302-97b9-16dc822a37cc" providerId="ADAL" clId="{952710CC-BFE6-4FC1-89F1-BC77C922F818}" dt="2018-11-04T13:48:21.834" v="1500" actId="478"/>
          <ac:grpSpMkLst>
            <pc:docMk/>
            <pc:sldMk cId="3315511050" sldId="365"/>
            <ac:grpSpMk id="3" creationId="{2F5C74A9-2B85-41AB-B89F-19E15F04A12A}"/>
          </ac:grpSpMkLst>
        </pc:grpChg>
        <pc:grpChg chg="del">
          <ac:chgData name="Siàn Stebbings" userId="e14ea2a2-07d0-4302-97b9-16dc822a37cc" providerId="ADAL" clId="{952710CC-BFE6-4FC1-89F1-BC77C922F818}" dt="2018-11-04T13:48:21.834" v="1500" actId="478"/>
          <ac:grpSpMkLst>
            <pc:docMk/>
            <pc:sldMk cId="3315511050" sldId="365"/>
            <ac:grpSpMk id="9" creationId="{403BB9AF-AA96-4048-9A26-BD7717934AF5}"/>
          </ac:grpSpMkLst>
        </pc:grpChg>
        <pc:graphicFrameChg chg="del">
          <ac:chgData name="Siàn Stebbings" userId="e14ea2a2-07d0-4302-97b9-16dc822a37cc" providerId="ADAL" clId="{952710CC-BFE6-4FC1-89F1-BC77C922F818}" dt="2018-11-04T13:48:21.834" v="1500" actId="478"/>
          <ac:graphicFrameMkLst>
            <pc:docMk/>
            <pc:sldMk cId="3315511050" sldId="365"/>
            <ac:graphicFrameMk id="6" creationId="{EE878E50-3A64-4D0C-B864-9AED55319AA1}"/>
          </ac:graphicFrameMkLst>
        </pc:graphicFrameChg>
      </pc:sldChg>
      <pc:sldChg chg="addSp modSp add">
        <pc:chgData name="Siàn Stebbings" userId="e14ea2a2-07d0-4302-97b9-16dc822a37cc" providerId="ADAL" clId="{952710CC-BFE6-4FC1-89F1-BC77C922F818}" dt="2018-11-04T13:25:22.999" v="533"/>
        <pc:sldMkLst>
          <pc:docMk/>
          <pc:sldMk cId="3933108983" sldId="366"/>
        </pc:sldMkLst>
        <pc:spChg chg="add 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2" creationId="{86D31ED2-F01D-43BD-A86A-84DB70AEA1F3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9" creationId="{FA9E35B5-C1CF-4DEF-9D96-A9056AB06161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0" creationId="{02D682C8-D39A-4F94-82F6-D2553FE381A6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1" creationId="{0B7E0BF8-EF39-4148-9EC3-E091999D481A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2" creationId="{3A83A6B7-95A4-425F-AD0A-2668CC3E9B14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3" creationId="{7A7440E1-84A5-4CA8-8026-8FE2E72142FF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4" creationId="{967D1CF8-4252-4BAE-A9E8-91E10EE3476B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5" creationId="{166F7FF2-A452-4D15-AE3A-C89DEF107A32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6" creationId="{E10C197A-E2FF-42B5-997C-1DB12E2088F3}"/>
          </ac:spMkLst>
        </pc:spChg>
        <pc:spChg chg="add mod">
          <ac:chgData name="Siàn Stebbings" userId="e14ea2a2-07d0-4302-97b9-16dc822a37cc" providerId="ADAL" clId="{952710CC-BFE6-4FC1-89F1-BC77C922F818}" dt="2018-11-04T13:19:05.175" v="165" actId="164"/>
          <ac:spMkLst>
            <pc:docMk/>
            <pc:sldMk cId="3933108983" sldId="366"/>
            <ac:spMk id="17" creationId="{C09041C5-4175-48F8-85C4-551212EA2FEC}"/>
          </ac:spMkLst>
        </pc:spChg>
        <pc:spChg chg="mod">
          <ac:chgData name="Siàn Stebbings" userId="e14ea2a2-07d0-4302-97b9-16dc822a37cc" providerId="ADAL" clId="{952710CC-BFE6-4FC1-89F1-BC77C922F818}" dt="2018-11-04T13:22:43.527" v="363" actId="6549"/>
          <ac:spMkLst>
            <pc:docMk/>
            <pc:sldMk cId="3933108983" sldId="366"/>
            <ac:spMk id="19" creationId="{5252A847-DE45-4FA3-A1F8-EEBEB845FF8E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21" creationId="{B33EC812-C924-420A-AA1E-8AE30FF5AFFB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32" creationId="{BC89E26E-851F-46DB-A102-025D571AAFB1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43" creationId="{8F462A87-C307-4CE6-9A95-5CA336C26B7E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54" creationId="{22E9146B-6BB2-4F92-9147-90C8ED377755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65" creationId="{43F414B5-3215-408D-9BA5-CC74158A3AD5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76" creationId="{3EBEDC4A-3281-4DC7-A603-EDA9A50650A7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87" creationId="{F3FE8467-10BA-4696-97B5-2512DC34591E}"/>
          </ac:spMkLst>
        </pc:spChg>
        <pc:spChg chg="mod">
          <ac:chgData name="Siàn Stebbings" userId="e14ea2a2-07d0-4302-97b9-16dc822a37cc" providerId="ADAL" clId="{952710CC-BFE6-4FC1-89F1-BC77C922F818}" dt="2018-11-04T13:19:52.420" v="208" actId="6549"/>
          <ac:spMkLst>
            <pc:docMk/>
            <pc:sldMk cId="3933108983" sldId="366"/>
            <ac:spMk id="88" creationId="{670B1356-E510-4688-BB8D-FA07300EA5F2}"/>
          </ac:spMkLst>
        </pc:spChg>
        <pc:spChg chg="mod">
          <ac:chgData name="Siàn Stebbings" userId="e14ea2a2-07d0-4302-97b9-16dc822a37cc" providerId="ADAL" clId="{952710CC-BFE6-4FC1-89F1-BC77C922F818}" dt="2018-11-04T13:19:53.326" v="209" actId="6549"/>
          <ac:spMkLst>
            <pc:docMk/>
            <pc:sldMk cId="3933108983" sldId="366"/>
            <ac:spMk id="89" creationId="{DC52D730-8A1B-43A3-932B-04D6ABD12641}"/>
          </ac:spMkLst>
        </pc:spChg>
        <pc:spChg chg="mod">
          <ac:chgData name="Siàn Stebbings" userId="e14ea2a2-07d0-4302-97b9-16dc822a37cc" providerId="ADAL" clId="{952710CC-BFE6-4FC1-89F1-BC77C922F818}" dt="2018-11-04T13:19:54.429" v="210" actId="6549"/>
          <ac:spMkLst>
            <pc:docMk/>
            <pc:sldMk cId="3933108983" sldId="366"/>
            <ac:spMk id="90" creationId="{454CC09D-88C6-4D4B-8DF7-F7BF9E72B86D}"/>
          </ac:spMkLst>
        </pc:spChg>
        <pc:spChg chg="mod">
          <ac:chgData name="Siàn Stebbings" userId="e14ea2a2-07d0-4302-97b9-16dc822a37cc" providerId="ADAL" clId="{952710CC-BFE6-4FC1-89F1-BC77C922F818}" dt="2018-11-04T13:19:55.336" v="211" actId="6549"/>
          <ac:spMkLst>
            <pc:docMk/>
            <pc:sldMk cId="3933108983" sldId="366"/>
            <ac:spMk id="91" creationId="{EF225E70-2163-4BBA-BC60-B9B57EA9718E}"/>
          </ac:spMkLst>
        </pc:spChg>
        <pc:spChg chg="mod">
          <ac:chgData name="Siàn Stebbings" userId="e14ea2a2-07d0-4302-97b9-16dc822a37cc" providerId="ADAL" clId="{952710CC-BFE6-4FC1-89F1-BC77C922F818}" dt="2018-11-04T13:19:56.830" v="212" actId="6549"/>
          <ac:spMkLst>
            <pc:docMk/>
            <pc:sldMk cId="3933108983" sldId="366"/>
            <ac:spMk id="92" creationId="{E93A2B4E-4F4E-4A2E-A5D5-6CE92DBCDFA4}"/>
          </ac:spMkLst>
        </pc:spChg>
        <pc:spChg chg="mod">
          <ac:chgData name="Siàn Stebbings" userId="e14ea2a2-07d0-4302-97b9-16dc822a37cc" providerId="ADAL" clId="{952710CC-BFE6-4FC1-89F1-BC77C922F818}" dt="2018-11-04T13:19:57.919" v="213" actId="6549"/>
          <ac:spMkLst>
            <pc:docMk/>
            <pc:sldMk cId="3933108983" sldId="366"/>
            <ac:spMk id="93" creationId="{FADDE4D3-16CF-49BA-9D2D-6B46F4141AB9}"/>
          </ac:spMkLst>
        </pc:spChg>
        <pc:spChg chg="mod">
          <ac:chgData name="Siàn Stebbings" userId="e14ea2a2-07d0-4302-97b9-16dc822a37cc" providerId="ADAL" clId="{952710CC-BFE6-4FC1-89F1-BC77C922F818}" dt="2018-11-04T13:19:59.705" v="214" actId="6549"/>
          <ac:spMkLst>
            <pc:docMk/>
            <pc:sldMk cId="3933108983" sldId="366"/>
            <ac:spMk id="94" creationId="{DA101580-EE0B-4158-901A-98C214483942}"/>
          </ac:spMkLst>
        </pc:spChg>
        <pc:spChg chg="mod">
          <ac:chgData name="Siàn Stebbings" userId="e14ea2a2-07d0-4302-97b9-16dc822a37cc" providerId="ADAL" clId="{952710CC-BFE6-4FC1-89F1-BC77C922F818}" dt="2018-11-04T13:20:01.152" v="215" actId="6549"/>
          <ac:spMkLst>
            <pc:docMk/>
            <pc:sldMk cId="3933108983" sldId="366"/>
            <ac:spMk id="95" creationId="{3D2C464E-0C03-49F0-A947-E1D2F93D0E6F}"/>
          </ac:spMkLst>
        </pc:spChg>
        <pc:spChg chg="mod">
          <ac:chgData name="Siàn Stebbings" userId="e14ea2a2-07d0-4302-97b9-16dc822a37cc" providerId="ADAL" clId="{952710CC-BFE6-4FC1-89F1-BC77C922F818}" dt="2018-11-04T13:20:02.557" v="216" actId="6549"/>
          <ac:spMkLst>
            <pc:docMk/>
            <pc:sldMk cId="3933108983" sldId="366"/>
            <ac:spMk id="96" creationId="{D03A38D7-66EE-4E79-87C5-814CDEC99247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98" creationId="{65404FD8-29D4-4C1E-BB03-BB5DBCA53EC0}"/>
          </ac:spMkLst>
        </pc:spChg>
        <pc:spChg chg="mod">
          <ac:chgData name="Siàn Stebbings" userId="e14ea2a2-07d0-4302-97b9-16dc822a37cc" providerId="ADAL" clId="{952710CC-BFE6-4FC1-89F1-BC77C922F818}" dt="2018-11-04T13:20:13.563" v="225" actId="6549"/>
          <ac:spMkLst>
            <pc:docMk/>
            <pc:sldMk cId="3933108983" sldId="366"/>
            <ac:spMk id="99" creationId="{2C14E949-A779-40EA-9797-FC699BF5C275}"/>
          </ac:spMkLst>
        </pc:spChg>
        <pc:spChg chg="mod">
          <ac:chgData name="Siàn Stebbings" userId="e14ea2a2-07d0-4302-97b9-16dc822a37cc" providerId="ADAL" clId="{952710CC-BFE6-4FC1-89F1-BC77C922F818}" dt="2018-11-04T13:20:12.062" v="224" actId="6549"/>
          <ac:spMkLst>
            <pc:docMk/>
            <pc:sldMk cId="3933108983" sldId="366"/>
            <ac:spMk id="100" creationId="{56B4C5E7-0B86-4102-9C64-23AE7ECA11E7}"/>
          </ac:spMkLst>
        </pc:spChg>
        <pc:spChg chg="mod">
          <ac:chgData name="Siàn Stebbings" userId="e14ea2a2-07d0-4302-97b9-16dc822a37cc" providerId="ADAL" clId="{952710CC-BFE6-4FC1-89F1-BC77C922F818}" dt="2018-11-04T13:20:10.998" v="223" actId="6549"/>
          <ac:spMkLst>
            <pc:docMk/>
            <pc:sldMk cId="3933108983" sldId="366"/>
            <ac:spMk id="101" creationId="{BF57F5D5-2532-4FBB-BBFA-8221FEA82914}"/>
          </ac:spMkLst>
        </pc:spChg>
        <pc:spChg chg="mod">
          <ac:chgData name="Siàn Stebbings" userId="e14ea2a2-07d0-4302-97b9-16dc822a37cc" providerId="ADAL" clId="{952710CC-BFE6-4FC1-89F1-BC77C922F818}" dt="2018-11-04T13:20:09.595" v="222" actId="6549"/>
          <ac:spMkLst>
            <pc:docMk/>
            <pc:sldMk cId="3933108983" sldId="366"/>
            <ac:spMk id="102" creationId="{070E4223-6A48-4EE4-8DEF-BEFBE7B41A29}"/>
          </ac:spMkLst>
        </pc:spChg>
        <pc:spChg chg="mod">
          <ac:chgData name="Siàn Stebbings" userId="e14ea2a2-07d0-4302-97b9-16dc822a37cc" providerId="ADAL" clId="{952710CC-BFE6-4FC1-89F1-BC77C922F818}" dt="2018-11-04T13:20:08.493" v="221" actId="6549"/>
          <ac:spMkLst>
            <pc:docMk/>
            <pc:sldMk cId="3933108983" sldId="366"/>
            <ac:spMk id="103" creationId="{043BA443-1820-4978-9174-EA2B244C2D66}"/>
          </ac:spMkLst>
        </pc:spChg>
        <pc:spChg chg="mod">
          <ac:chgData name="Siàn Stebbings" userId="e14ea2a2-07d0-4302-97b9-16dc822a37cc" providerId="ADAL" clId="{952710CC-BFE6-4FC1-89F1-BC77C922F818}" dt="2018-11-04T13:20:07.452" v="220" actId="6549"/>
          <ac:spMkLst>
            <pc:docMk/>
            <pc:sldMk cId="3933108983" sldId="366"/>
            <ac:spMk id="104" creationId="{AE46B882-B6C4-4DFD-AD80-660E68C56C7B}"/>
          </ac:spMkLst>
        </pc:spChg>
        <pc:spChg chg="mod">
          <ac:chgData name="Siàn Stebbings" userId="e14ea2a2-07d0-4302-97b9-16dc822a37cc" providerId="ADAL" clId="{952710CC-BFE6-4FC1-89F1-BC77C922F818}" dt="2018-11-04T13:20:06.374" v="219" actId="6549"/>
          <ac:spMkLst>
            <pc:docMk/>
            <pc:sldMk cId="3933108983" sldId="366"/>
            <ac:spMk id="105" creationId="{35DACE77-3E93-4641-B497-D3B94246C95C}"/>
          </ac:spMkLst>
        </pc:spChg>
        <pc:spChg chg="mod">
          <ac:chgData name="Siàn Stebbings" userId="e14ea2a2-07d0-4302-97b9-16dc822a37cc" providerId="ADAL" clId="{952710CC-BFE6-4FC1-89F1-BC77C922F818}" dt="2018-11-04T13:20:04.666" v="218" actId="6549"/>
          <ac:spMkLst>
            <pc:docMk/>
            <pc:sldMk cId="3933108983" sldId="366"/>
            <ac:spMk id="106" creationId="{FF663006-2568-4A47-B60F-1B171F5CBED6}"/>
          </ac:spMkLst>
        </pc:spChg>
        <pc:spChg chg="mod">
          <ac:chgData name="Siàn Stebbings" userId="e14ea2a2-07d0-4302-97b9-16dc822a37cc" providerId="ADAL" clId="{952710CC-BFE6-4FC1-89F1-BC77C922F818}" dt="2018-11-04T13:20:03.312" v="217" actId="6549"/>
          <ac:spMkLst>
            <pc:docMk/>
            <pc:sldMk cId="3933108983" sldId="366"/>
            <ac:spMk id="107" creationId="{59480291-55D6-4FF5-AD38-98D33111AB67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109" creationId="{F39D0C3C-F116-4F71-A691-9606F873D57F}"/>
          </ac:spMkLst>
        </pc:spChg>
        <pc:spChg chg="mod">
          <ac:chgData name="Siàn Stebbings" userId="e14ea2a2-07d0-4302-97b9-16dc822a37cc" providerId="ADAL" clId="{952710CC-BFE6-4FC1-89F1-BC77C922F818}" dt="2018-11-04T13:20:22.195" v="233" actId="6549"/>
          <ac:spMkLst>
            <pc:docMk/>
            <pc:sldMk cId="3933108983" sldId="366"/>
            <ac:spMk id="110" creationId="{8634098E-9373-4160-9BDD-B92B9A6E080B}"/>
          </ac:spMkLst>
        </pc:spChg>
        <pc:spChg chg="mod">
          <ac:chgData name="Siàn Stebbings" userId="e14ea2a2-07d0-4302-97b9-16dc822a37cc" providerId="ADAL" clId="{952710CC-BFE6-4FC1-89F1-BC77C922F818}" dt="2018-11-04T13:20:25.930" v="237" actId="6549"/>
          <ac:spMkLst>
            <pc:docMk/>
            <pc:sldMk cId="3933108983" sldId="366"/>
            <ac:spMk id="111" creationId="{87A80EC0-1C21-4AAC-BF67-69A08CCB8204}"/>
          </ac:spMkLst>
        </pc:spChg>
        <pc:spChg chg="mod">
          <ac:chgData name="Siàn Stebbings" userId="e14ea2a2-07d0-4302-97b9-16dc822a37cc" providerId="ADAL" clId="{952710CC-BFE6-4FC1-89F1-BC77C922F818}" dt="2018-11-04T13:20:29.923" v="241" actId="6549"/>
          <ac:spMkLst>
            <pc:docMk/>
            <pc:sldMk cId="3933108983" sldId="366"/>
            <ac:spMk id="112" creationId="{A17AFB97-57C2-489F-8782-980DA38C19A5}"/>
          </ac:spMkLst>
        </pc:spChg>
        <pc:spChg chg="mod">
          <ac:chgData name="Siàn Stebbings" userId="e14ea2a2-07d0-4302-97b9-16dc822a37cc" providerId="ADAL" clId="{952710CC-BFE6-4FC1-89F1-BC77C922F818}" dt="2018-11-04T13:20:34.070" v="245" actId="6549"/>
          <ac:spMkLst>
            <pc:docMk/>
            <pc:sldMk cId="3933108983" sldId="366"/>
            <ac:spMk id="113" creationId="{C26E19D8-57DE-4B3C-B05E-B451EEA46364}"/>
          </ac:spMkLst>
        </pc:spChg>
        <pc:spChg chg="mod">
          <ac:chgData name="Siàn Stebbings" userId="e14ea2a2-07d0-4302-97b9-16dc822a37cc" providerId="ADAL" clId="{952710CC-BFE6-4FC1-89F1-BC77C922F818}" dt="2018-11-04T13:20:38.126" v="249" actId="6549"/>
          <ac:spMkLst>
            <pc:docMk/>
            <pc:sldMk cId="3933108983" sldId="366"/>
            <ac:spMk id="114" creationId="{8A48A91B-6E5C-4CC4-9077-C18C6987576E}"/>
          </ac:spMkLst>
        </pc:spChg>
        <pc:spChg chg="mod">
          <ac:chgData name="Siàn Stebbings" userId="e14ea2a2-07d0-4302-97b9-16dc822a37cc" providerId="ADAL" clId="{952710CC-BFE6-4FC1-89F1-BC77C922F818}" dt="2018-11-04T13:20:41.737" v="253" actId="6549"/>
          <ac:spMkLst>
            <pc:docMk/>
            <pc:sldMk cId="3933108983" sldId="366"/>
            <ac:spMk id="115" creationId="{45CAB7A6-4A79-4D3C-A034-B1353EF50105}"/>
          </ac:spMkLst>
        </pc:spChg>
        <pc:spChg chg="mod">
          <ac:chgData name="Siàn Stebbings" userId="e14ea2a2-07d0-4302-97b9-16dc822a37cc" providerId="ADAL" clId="{952710CC-BFE6-4FC1-89F1-BC77C922F818}" dt="2018-11-04T13:20:45.262" v="257" actId="6549"/>
          <ac:spMkLst>
            <pc:docMk/>
            <pc:sldMk cId="3933108983" sldId="366"/>
            <ac:spMk id="116" creationId="{44058C35-4C12-413C-99C0-FC747D252F91}"/>
          </ac:spMkLst>
        </pc:spChg>
        <pc:spChg chg="mod">
          <ac:chgData name="Siàn Stebbings" userId="e14ea2a2-07d0-4302-97b9-16dc822a37cc" providerId="ADAL" clId="{952710CC-BFE6-4FC1-89F1-BC77C922F818}" dt="2018-11-04T13:20:49.213" v="261" actId="6549"/>
          <ac:spMkLst>
            <pc:docMk/>
            <pc:sldMk cId="3933108983" sldId="366"/>
            <ac:spMk id="117" creationId="{6C34C539-3DA5-46AC-A5AC-842919C8B6A2}"/>
          </ac:spMkLst>
        </pc:spChg>
        <pc:spChg chg="mod">
          <ac:chgData name="Siàn Stebbings" userId="e14ea2a2-07d0-4302-97b9-16dc822a37cc" providerId="ADAL" clId="{952710CC-BFE6-4FC1-89F1-BC77C922F818}" dt="2018-11-04T13:20:53.124" v="265" actId="6549"/>
          <ac:spMkLst>
            <pc:docMk/>
            <pc:sldMk cId="3933108983" sldId="366"/>
            <ac:spMk id="118" creationId="{F816C481-A635-41CE-B706-E84B1841F41A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120" creationId="{5EA78C44-4A84-4369-8072-B04A9E255B95}"/>
          </ac:spMkLst>
        </pc:spChg>
        <pc:spChg chg="mod">
          <ac:chgData name="Siàn Stebbings" userId="e14ea2a2-07d0-4302-97b9-16dc822a37cc" providerId="ADAL" clId="{952710CC-BFE6-4FC1-89F1-BC77C922F818}" dt="2018-11-04T13:20:23.496" v="234" actId="6549"/>
          <ac:spMkLst>
            <pc:docMk/>
            <pc:sldMk cId="3933108983" sldId="366"/>
            <ac:spMk id="121" creationId="{457885C7-7FE2-4B53-A093-998C6D6ED495}"/>
          </ac:spMkLst>
        </pc:spChg>
        <pc:spChg chg="mod">
          <ac:chgData name="Siàn Stebbings" userId="e14ea2a2-07d0-4302-97b9-16dc822a37cc" providerId="ADAL" clId="{952710CC-BFE6-4FC1-89F1-BC77C922F818}" dt="2018-11-04T13:20:26.894" v="238" actId="6549"/>
          <ac:spMkLst>
            <pc:docMk/>
            <pc:sldMk cId="3933108983" sldId="366"/>
            <ac:spMk id="122" creationId="{EE5BE66F-BC1B-4BAD-8AE3-6BEA226B7ABD}"/>
          </ac:spMkLst>
        </pc:spChg>
        <pc:spChg chg="mod">
          <ac:chgData name="Siàn Stebbings" userId="e14ea2a2-07d0-4302-97b9-16dc822a37cc" providerId="ADAL" clId="{952710CC-BFE6-4FC1-89F1-BC77C922F818}" dt="2018-11-04T13:20:31.025" v="242" actId="6549"/>
          <ac:spMkLst>
            <pc:docMk/>
            <pc:sldMk cId="3933108983" sldId="366"/>
            <ac:spMk id="123" creationId="{365AC284-5679-474A-8D06-B554E3AA0A12}"/>
          </ac:spMkLst>
        </pc:spChg>
        <pc:spChg chg="mod">
          <ac:chgData name="Siàn Stebbings" userId="e14ea2a2-07d0-4302-97b9-16dc822a37cc" providerId="ADAL" clId="{952710CC-BFE6-4FC1-89F1-BC77C922F818}" dt="2018-11-04T13:20:34.861" v="246" actId="6549"/>
          <ac:spMkLst>
            <pc:docMk/>
            <pc:sldMk cId="3933108983" sldId="366"/>
            <ac:spMk id="124" creationId="{7326C74B-886C-4697-8F2E-E83D31FC0D07}"/>
          </ac:spMkLst>
        </pc:spChg>
        <pc:spChg chg="mod">
          <ac:chgData name="Siàn Stebbings" userId="e14ea2a2-07d0-4302-97b9-16dc822a37cc" providerId="ADAL" clId="{952710CC-BFE6-4FC1-89F1-BC77C922F818}" dt="2018-11-04T13:20:38.846" v="250" actId="6549"/>
          <ac:spMkLst>
            <pc:docMk/>
            <pc:sldMk cId="3933108983" sldId="366"/>
            <ac:spMk id="125" creationId="{758B9861-7C47-4D9E-9843-F2679F24598C}"/>
          </ac:spMkLst>
        </pc:spChg>
        <pc:spChg chg="mod">
          <ac:chgData name="Siàn Stebbings" userId="e14ea2a2-07d0-4302-97b9-16dc822a37cc" providerId="ADAL" clId="{952710CC-BFE6-4FC1-89F1-BC77C922F818}" dt="2018-11-04T13:20:42.483" v="254" actId="6549"/>
          <ac:spMkLst>
            <pc:docMk/>
            <pc:sldMk cId="3933108983" sldId="366"/>
            <ac:spMk id="126" creationId="{175F67B8-9A2E-42A1-BD98-4FF713FB1D95}"/>
          </ac:spMkLst>
        </pc:spChg>
        <pc:spChg chg="mod">
          <ac:chgData name="Siàn Stebbings" userId="e14ea2a2-07d0-4302-97b9-16dc822a37cc" providerId="ADAL" clId="{952710CC-BFE6-4FC1-89F1-BC77C922F818}" dt="2018-11-04T13:20:46.220" v="258" actId="6549"/>
          <ac:spMkLst>
            <pc:docMk/>
            <pc:sldMk cId="3933108983" sldId="366"/>
            <ac:spMk id="127" creationId="{B9074B47-B0D1-49B5-BC8B-FE8088638E2F}"/>
          </ac:spMkLst>
        </pc:spChg>
        <pc:spChg chg="mod">
          <ac:chgData name="Siàn Stebbings" userId="e14ea2a2-07d0-4302-97b9-16dc822a37cc" providerId="ADAL" clId="{952710CC-BFE6-4FC1-89F1-BC77C922F818}" dt="2018-11-04T13:20:49.935" v="262" actId="6549"/>
          <ac:spMkLst>
            <pc:docMk/>
            <pc:sldMk cId="3933108983" sldId="366"/>
            <ac:spMk id="128" creationId="{949D4CC2-52FB-4B77-84BB-C02134B56678}"/>
          </ac:spMkLst>
        </pc:spChg>
        <pc:spChg chg="mod">
          <ac:chgData name="Siàn Stebbings" userId="e14ea2a2-07d0-4302-97b9-16dc822a37cc" providerId="ADAL" clId="{952710CC-BFE6-4FC1-89F1-BC77C922F818}" dt="2018-11-04T13:20:53.929" v="266" actId="6549"/>
          <ac:spMkLst>
            <pc:docMk/>
            <pc:sldMk cId="3933108983" sldId="366"/>
            <ac:spMk id="129" creationId="{2842FBD3-0FAF-4DFA-AA29-2BD1BB7C39F3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131" creationId="{50CA1750-7B1F-4810-B001-5EADA67C81A6}"/>
          </ac:spMkLst>
        </pc:spChg>
        <pc:spChg chg="mod">
          <ac:chgData name="Siàn Stebbings" userId="e14ea2a2-07d0-4302-97b9-16dc822a37cc" providerId="ADAL" clId="{952710CC-BFE6-4FC1-89F1-BC77C922F818}" dt="2018-11-04T13:20:24.297" v="235" actId="6549"/>
          <ac:spMkLst>
            <pc:docMk/>
            <pc:sldMk cId="3933108983" sldId="366"/>
            <ac:spMk id="132" creationId="{E37B5B3E-D97A-40E7-9645-4D6C086A2A4B}"/>
          </ac:spMkLst>
        </pc:spChg>
        <pc:spChg chg="mod">
          <ac:chgData name="Siàn Stebbings" userId="e14ea2a2-07d0-4302-97b9-16dc822a37cc" providerId="ADAL" clId="{952710CC-BFE6-4FC1-89F1-BC77C922F818}" dt="2018-11-04T13:20:27.953" v="239" actId="6549"/>
          <ac:spMkLst>
            <pc:docMk/>
            <pc:sldMk cId="3933108983" sldId="366"/>
            <ac:spMk id="133" creationId="{50C764A3-A3B4-4373-B87B-9A262D883346}"/>
          </ac:spMkLst>
        </pc:spChg>
        <pc:spChg chg="mod">
          <ac:chgData name="Siàn Stebbings" userId="e14ea2a2-07d0-4302-97b9-16dc822a37cc" providerId="ADAL" clId="{952710CC-BFE6-4FC1-89F1-BC77C922F818}" dt="2018-11-04T13:20:31.741" v="243" actId="6549"/>
          <ac:spMkLst>
            <pc:docMk/>
            <pc:sldMk cId="3933108983" sldId="366"/>
            <ac:spMk id="134" creationId="{16D87A05-731B-48A7-8EBB-EA1DBEBF7A8A}"/>
          </ac:spMkLst>
        </pc:spChg>
        <pc:spChg chg="mod">
          <ac:chgData name="Siàn Stebbings" userId="e14ea2a2-07d0-4302-97b9-16dc822a37cc" providerId="ADAL" clId="{952710CC-BFE6-4FC1-89F1-BC77C922F818}" dt="2018-11-04T13:20:35.944" v="247" actId="6549"/>
          <ac:spMkLst>
            <pc:docMk/>
            <pc:sldMk cId="3933108983" sldId="366"/>
            <ac:spMk id="135" creationId="{CAFE5FB0-A321-40E0-A344-8EF9B7E19096}"/>
          </ac:spMkLst>
        </pc:spChg>
        <pc:spChg chg="mod">
          <ac:chgData name="Siàn Stebbings" userId="e14ea2a2-07d0-4302-97b9-16dc822a37cc" providerId="ADAL" clId="{952710CC-BFE6-4FC1-89F1-BC77C922F818}" dt="2018-11-04T13:20:39.937" v="251" actId="6549"/>
          <ac:spMkLst>
            <pc:docMk/>
            <pc:sldMk cId="3933108983" sldId="366"/>
            <ac:spMk id="136" creationId="{06087C73-41FB-4F4E-8C8C-296B8B8FC024}"/>
          </ac:spMkLst>
        </pc:spChg>
        <pc:spChg chg="mod">
          <ac:chgData name="Siàn Stebbings" userId="e14ea2a2-07d0-4302-97b9-16dc822a37cc" providerId="ADAL" clId="{952710CC-BFE6-4FC1-89F1-BC77C922F818}" dt="2018-11-04T13:20:43.240" v="255" actId="6549"/>
          <ac:spMkLst>
            <pc:docMk/>
            <pc:sldMk cId="3933108983" sldId="366"/>
            <ac:spMk id="137" creationId="{CABF93F7-C7A8-4A6D-8C22-97E838FDDC65}"/>
          </ac:spMkLst>
        </pc:spChg>
        <pc:spChg chg="mod">
          <ac:chgData name="Siàn Stebbings" userId="e14ea2a2-07d0-4302-97b9-16dc822a37cc" providerId="ADAL" clId="{952710CC-BFE6-4FC1-89F1-BC77C922F818}" dt="2018-11-04T13:20:47.057" v="259" actId="6549"/>
          <ac:spMkLst>
            <pc:docMk/>
            <pc:sldMk cId="3933108983" sldId="366"/>
            <ac:spMk id="138" creationId="{57F842C0-02F2-4306-806C-D5EE0F41C719}"/>
          </ac:spMkLst>
        </pc:spChg>
        <pc:spChg chg="mod">
          <ac:chgData name="Siàn Stebbings" userId="e14ea2a2-07d0-4302-97b9-16dc822a37cc" providerId="ADAL" clId="{952710CC-BFE6-4FC1-89F1-BC77C922F818}" dt="2018-11-04T13:20:50.929" v="263" actId="6549"/>
          <ac:spMkLst>
            <pc:docMk/>
            <pc:sldMk cId="3933108983" sldId="366"/>
            <ac:spMk id="139" creationId="{9C9AE9B6-A4B4-4BEE-BF28-743977633FCE}"/>
          </ac:spMkLst>
        </pc:spChg>
        <pc:spChg chg="mod">
          <ac:chgData name="Siàn Stebbings" userId="e14ea2a2-07d0-4302-97b9-16dc822a37cc" providerId="ADAL" clId="{952710CC-BFE6-4FC1-89F1-BC77C922F818}" dt="2018-11-04T13:20:54.616" v="267" actId="6549"/>
          <ac:spMkLst>
            <pc:docMk/>
            <pc:sldMk cId="3933108983" sldId="366"/>
            <ac:spMk id="140" creationId="{07214F97-48C8-4A49-A1AB-25ACAD619FF3}"/>
          </ac:spMkLst>
        </pc:spChg>
        <pc:spChg chg="mod">
          <ac:chgData name="Siàn Stebbings" userId="e14ea2a2-07d0-4302-97b9-16dc822a37cc" providerId="ADAL" clId="{952710CC-BFE6-4FC1-89F1-BC77C922F818}" dt="2018-11-04T13:21:34.976" v="283" actId="1035"/>
          <ac:spMkLst>
            <pc:docMk/>
            <pc:sldMk cId="3933108983" sldId="366"/>
            <ac:spMk id="142" creationId="{9B8F9D0F-73E0-4307-BE1A-E4EF44805EDA}"/>
          </ac:spMkLst>
        </pc:spChg>
        <pc:spChg chg="mod">
          <ac:chgData name="Siàn Stebbings" userId="e14ea2a2-07d0-4302-97b9-16dc822a37cc" providerId="ADAL" clId="{952710CC-BFE6-4FC1-89F1-BC77C922F818}" dt="2018-11-04T13:20:25.033" v="236" actId="6549"/>
          <ac:spMkLst>
            <pc:docMk/>
            <pc:sldMk cId="3933108983" sldId="366"/>
            <ac:spMk id="143" creationId="{CEC4938D-D3D5-4C75-8249-2FBB0DABC1A3}"/>
          </ac:spMkLst>
        </pc:spChg>
        <pc:spChg chg="mod">
          <ac:chgData name="Siàn Stebbings" userId="e14ea2a2-07d0-4302-97b9-16dc822a37cc" providerId="ADAL" clId="{952710CC-BFE6-4FC1-89F1-BC77C922F818}" dt="2018-11-04T13:20:28.780" v="240" actId="6549"/>
          <ac:spMkLst>
            <pc:docMk/>
            <pc:sldMk cId="3933108983" sldId="366"/>
            <ac:spMk id="144" creationId="{3401D46D-2193-42E0-A702-BAA4E6C68B91}"/>
          </ac:spMkLst>
        </pc:spChg>
        <pc:spChg chg="mod">
          <ac:chgData name="Siàn Stebbings" userId="e14ea2a2-07d0-4302-97b9-16dc822a37cc" providerId="ADAL" clId="{952710CC-BFE6-4FC1-89F1-BC77C922F818}" dt="2018-11-04T13:20:32.615" v="244" actId="6549"/>
          <ac:spMkLst>
            <pc:docMk/>
            <pc:sldMk cId="3933108983" sldId="366"/>
            <ac:spMk id="145" creationId="{C6E9E9D9-4328-455D-AD85-5175E8F9F29A}"/>
          </ac:spMkLst>
        </pc:spChg>
        <pc:spChg chg="mod">
          <ac:chgData name="Siàn Stebbings" userId="e14ea2a2-07d0-4302-97b9-16dc822a37cc" providerId="ADAL" clId="{952710CC-BFE6-4FC1-89F1-BC77C922F818}" dt="2018-11-04T13:20:37.156" v="248" actId="6549"/>
          <ac:spMkLst>
            <pc:docMk/>
            <pc:sldMk cId="3933108983" sldId="366"/>
            <ac:spMk id="146" creationId="{B2331622-5373-49F2-9856-126191167683}"/>
          </ac:spMkLst>
        </pc:spChg>
        <pc:spChg chg="mod">
          <ac:chgData name="Siàn Stebbings" userId="e14ea2a2-07d0-4302-97b9-16dc822a37cc" providerId="ADAL" clId="{952710CC-BFE6-4FC1-89F1-BC77C922F818}" dt="2018-11-04T13:20:40.751" v="252" actId="6549"/>
          <ac:spMkLst>
            <pc:docMk/>
            <pc:sldMk cId="3933108983" sldId="366"/>
            <ac:spMk id="147" creationId="{8F769EBA-F7A1-49C9-9864-A5E83AF8FF50}"/>
          </ac:spMkLst>
        </pc:spChg>
        <pc:spChg chg="mod">
          <ac:chgData name="Siàn Stebbings" userId="e14ea2a2-07d0-4302-97b9-16dc822a37cc" providerId="ADAL" clId="{952710CC-BFE6-4FC1-89F1-BC77C922F818}" dt="2018-11-04T13:20:44.125" v="256" actId="6549"/>
          <ac:spMkLst>
            <pc:docMk/>
            <pc:sldMk cId="3933108983" sldId="366"/>
            <ac:spMk id="148" creationId="{2E7BE1AC-EFBA-4286-AA05-95C254B2B82B}"/>
          </ac:spMkLst>
        </pc:spChg>
        <pc:spChg chg="mod">
          <ac:chgData name="Siàn Stebbings" userId="e14ea2a2-07d0-4302-97b9-16dc822a37cc" providerId="ADAL" clId="{952710CC-BFE6-4FC1-89F1-BC77C922F818}" dt="2018-11-04T13:20:47.986" v="260" actId="6549"/>
          <ac:spMkLst>
            <pc:docMk/>
            <pc:sldMk cId="3933108983" sldId="366"/>
            <ac:spMk id="149" creationId="{A847F2B9-DD7D-4C97-B532-37B81E9F4604}"/>
          </ac:spMkLst>
        </pc:spChg>
        <pc:spChg chg="mod">
          <ac:chgData name="Siàn Stebbings" userId="e14ea2a2-07d0-4302-97b9-16dc822a37cc" providerId="ADAL" clId="{952710CC-BFE6-4FC1-89F1-BC77C922F818}" dt="2018-11-04T13:20:51.715" v="264" actId="6549"/>
          <ac:spMkLst>
            <pc:docMk/>
            <pc:sldMk cId="3933108983" sldId="366"/>
            <ac:spMk id="150" creationId="{923096D5-40E6-44D9-B991-8FA6093BEC67}"/>
          </ac:spMkLst>
        </pc:spChg>
        <pc:spChg chg="mod">
          <ac:chgData name="Siàn Stebbings" userId="e14ea2a2-07d0-4302-97b9-16dc822a37cc" providerId="ADAL" clId="{952710CC-BFE6-4FC1-89F1-BC77C922F818}" dt="2018-11-04T13:20:56.169" v="268" actId="6549"/>
          <ac:spMkLst>
            <pc:docMk/>
            <pc:sldMk cId="3933108983" sldId="366"/>
            <ac:spMk id="151" creationId="{F8AA5EE8-F9B9-4587-9BCC-B449EBC7C05D}"/>
          </ac:spMkLst>
        </pc:s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3" creationId="{089E7DA7-D405-499C-8AA9-7E28E061D248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4" creationId="{1B531992-0C0A-4881-82AC-22BBA7A4D28B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20" creationId="{2ACD28F2-F82E-43DD-8185-3D444A27746E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31" creationId="{4AE4FC28-80E3-45AC-87F4-5C6CC06E1FE9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42" creationId="{576702BC-575A-4E6A-8304-97B0E1BF4927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53" creationId="{B6886DC2-4C8C-4114-BC7D-1BC70098B7AC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64" creationId="{D4B019A1-EF7A-4DA1-B39A-26878561CFD9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75" creationId="{D33C6C4F-30C8-41CE-9060-F43CF76A084D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86" creationId="{542F3613-D2D2-4104-B815-2D80C1F34726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97" creationId="{F4F60505-B7B1-4B62-AA8D-D9A7BECFF34B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108" creationId="{2F4D831B-96AD-4588-82C2-19232E49A0FD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119" creationId="{7C4B98CE-9C99-4DE1-9EBE-08A478D5360E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130" creationId="{C54104CE-40C7-4755-98F4-9D1F7D8C0D16}"/>
          </ac:grpSpMkLst>
        </pc:grpChg>
        <pc:grpChg chg="add mod">
          <ac:chgData name="Siàn Stebbings" userId="e14ea2a2-07d0-4302-97b9-16dc822a37cc" providerId="ADAL" clId="{952710CC-BFE6-4FC1-89F1-BC77C922F818}" dt="2018-11-04T13:21:07.695" v="270" actId="12788"/>
          <ac:grpSpMkLst>
            <pc:docMk/>
            <pc:sldMk cId="3933108983" sldId="366"/>
            <ac:grpSpMk id="141" creationId="{65403CC7-4F38-4F1C-9C9D-934B74341A9B}"/>
          </ac:grpSpMkLst>
        </pc:grpChg>
        <pc:graphicFrameChg chg="add mod modGraphic">
          <ac:chgData name="Siàn Stebbings" userId="e14ea2a2-07d0-4302-97b9-16dc822a37cc" providerId="ADAL" clId="{952710CC-BFE6-4FC1-89F1-BC77C922F818}" dt="2018-11-04T13:25:22.999" v="533"/>
          <ac:graphicFrameMkLst>
            <pc:docMk/>
            <pc:sldMk cId="3933108983" sldId="366"/>
            <ac:graphicFrameMk id="5" creationId="{B907FA29-A505-4DB5-9670-A0DD4DDB8E6F}"/>
          </ac:graphicFrameMkLst>
        </pc:graphicFrameChg>
      </pc:sldChg>
      <pc:sldChg chg="addSp modSp add">
        <pc:chgData name="Siàn Stebbings" userId="e14ea2a2-07d0-4302-97b9-16dc822a37cc" providerId="ADAL" clId="{952710CC-BFE6-4FC1-89F1-BC77C922F818}" dt="2018-11-04T13:39:43.842" v="1388" actId="20577"/>
        <pc:sldMkLst>
          <pc:docMk/>
          <pc:sldMk cId="3295541855" sldId="367"/>
        </pc:sldMkLst>
        <pc:spChg chg="mod">
          <ac:chgData name="Siàn Stebbings" userId="e14ea2a2-07d0-4302-97b9-16dc822a37cc" providerId="ADAL" clId="{952710CC-BFE6-4FC1-89F1-BC77C922F818}" dt="2018-11-04T13:39:43.842" v="1388" actId="20577"/>
          <ac:spMkLst>
            <pc:docMk/>
            <pc:sldMk cId="3295541855" sldId="367"/>
            <ac:spMk id="19" creationId="{5252A847-DE45-4FA3-A1F8-EEBEB845FF8E}"/>
          </ac:spMkLst>
        </pc:spChg>
        <pc:graphicFrameChg chg="mod">
          <ac:chgData name="Siàn Stebbings" userId="e14ea2a2-07d0-4302-97b9-16dc822a37cc" providerId="ADAL" clId="{952710CC-BFE6-4FC1-89F1-BC77C922F818}" dt="2018-11-04T13:27:58.593" v="621" actId="1037"/>
          <ac:graphicFrameMkLst>
            <pc:docMk/>
            <pc:sldMk cId="3295541855" sldId="367"/>
            <ac:graphicFrameMk id="2" creationId="{853360E4-9FE5-49FE-950E-C7CB75ED795D}"/>
          </ac:graphicFrameMkLst>
        </pc:graphicFrameChg>
        <pc:cxnChg chg="add mod">
          <ac:chgData name="Siàn Stebbings" userId="e14ea2a2-07d0-4302-97b9-16dc822a37cc" providerId="ADAL" clId="{952710CC-BFE6-4FC1-89F1-BC77C922F818}" dt="2018-11-04T13:27:58.593" v="621" actId="1037"/>
          <ac:cxnSpMkLst>
            <pc:docMk/>
            <pc:sldMk cId="3295541855" sldId="367"/>
            <ac:cxnSpMk id="9" creationId="{4E36DAD8-B840-45DA-A0EE-1485C7A0287E}"/>
          </ac:cxnSpMkLst>
        </pc:cxnChg>
        <pc:cxnChg chg="add mod">
          <ac:chgData name="Siàn Stebbings" userId="e14ea2a2-07d0-4302-97b9-16dc822a37cc" providerId="ADAL" clId="{952710CC-BFE6-4FC1-89F1-BC77C922F818}" dt="2018-11-04T13:27:58.593" v="621" actId="1037"/>
          <ac:cxnSpMkLst>
            <pc:docMk/>
            <pc:sldMk cId="3295541855" sldId="367"/>
            <ac:cxnSpMk id="10" creationId="{A7C8954E-90CD-4E09-8C03-BCA5F871698A}"/>
          </ac:cxnSpMkLst>
        </pc:cxnChg>
        <pc:cxnChg chg="add mod">
          <ac:chgData name="Siàn Stebbings" userId="e14ea2a2-07d0-4302-97b9-16dc822a37cc" providerId="ADAL" clId="{952710CC-BFE6-4FC1-89F1-BC77C922F818}" dt="2018-11-04T13:28:07.228" v="623" actId="14100"/>
          <ac:cxnSpMkLst>
            <pc:docMk/>
            <pc:sldMk cId="3295541855" sldId="367"/>
            <ac:cxnSpMk id="11" creationId="{E4648600-BEFD-437E-9B05-E7838C844EA8}"/>
          </ac:cxnSpMkLst>
        </pc:cxnChg>
        <pc:cxnChg chg="add mod">
          <ac:chgData name="Siàn Stebbings" userId="e14ea2a2-07d0-4302-97b9-16dc822a37cc" providerId="ADAL" clId="{952710CC-BFE6-4FC1-89F1-BC77C922F818}" dt="2018-11-04T13:27:58.593" v="621" actId="1037"/>
          <ac:cxnSpMkLst>
            <pc:docMk/>
            <pc:sldMk cId="3295541855" sldId="367"/>
            <ac:cxnSpMk id="12" creationId="{A1133C47-1263-4713-9FD1-8C6C4B79B7CE}"/>
          </ac:cxnSpMkLst>
        </pc:cxnChg>
      </pc:sldChg>
      <pc:sldChg chg="addSp delSp modSp add">
        <pc:chgData name="Siàn Stebbings" userId="e14ea2a2-07d0-4302-97b9-16dc822a37cc" providerId="ADAL" clId="{952710CC-BFE6-4FC1-89F1-BC77C922F818}" dt="2018-11-04T13:39:34.899" v="1386" actId="478"/>
        <pc:sldMkLst>
          <pc:docMk/>
          <pc:sldMk cId="212474493" sldId="368"/>
        </pc:sldMkLst>
        <pc:spChg chg="mod">
          <ac:chgData name="Siàn Stebbings" userId="e14ea2a2-07d0-4302-97b9-16dc822a37cc" providerId="ADAL" clId="{952710CC-BFE6-4FC1-89F1-BC77C922F818}" dt="2018-11-04T13:28:53.743" v="698" actId="207"/>
          <ac:spMkLst>
            <pc:docMk/>
            <pc:sldMk cId="212474493" sldId="368"/>
            <ac:spMk id="19" creationId="{5252A847-DE45-4FA3-A1F8-EEBEB845FF8E}"/>
          </ac:spMkLst>
        </pc:spChg>
        <pc:grpChg chg="add mod">
          <ac:chgData name="Siàn Stebbings" userId="e14ea2a2-07d0-4302-97b9-16dc822a37cc" providerId="ADAL" clId="{952710CC-BFE6-4FC1-89F1-BC77C922F818}" dt="2018-11-04T13:34:46.928" v="1119" actId="1037"/>
          <ac:grpSpMkLst>
            <pc:docMk/>
            <pc:sldMk cId="212474493" sldId="368"/>
            <ac:grpSpMk id="3" creationId="{19E5379C-60AA-4E26-BCAA-1E309EF11B9C}"/>
          </ac:grpSpMkLst>
        </pc:grpChg>
        <pc:grpChg chg="add mod">
          <ac:chgData name="Siàn Stebbings" userId="e14ea2a2-07d0-4302-97b9-16dc822a37cc" providerId="ADAL" clId="{952710CC-BFE6-4FC1-89F1-BC77C922F818}" dt="2018-11-04T13:34:46.928" v="1119" actId="1037"/>
          <ac:grpSpMkLst>
            <pc:docMk/>
            <pc:sldMk cId="212474493" sldId="368"/>
            <ac:grpSpMk id="4" creationId="{22936EDA-0B3F-40B1-AD2A-0E2DF036DBC8}"/>
          </ac:grpSpMkLst>
        </pc:grpChg>
        <pc:grpChg chg="add del">
          <ac:chgData name="Siàn Stebbings" userId="e14ea2a2-07d0-4302-97b9-16dc822a37cc" providerId="ADAL" clId="{952710CC-BFE6-4FC1-89F1-BC77C922F818}" dt="2018-11-04T13:31:36.558" v="785" actId="165"/>
          <ac:grpSpMkLst>
            <pc:docMk/>
            <pc:sldMk cId="212474493" sldId="368"/>
            <ac:grpSpMk id="14" creationId="{680E170C-AA33-4D02-A5AF-1C62D21F73EF}"/>
          </ac:grpSpMkLst>
        </pc:grpChg>
        <pc:grpChg chg="mod topLvl">
          <ac:chgData name="Siàn Stebbings" userId="e14ea2a2-07d0-4302-97b9-16dc822a37cc" providerId="ADAL" clId="{952710CC-BFE6-4FC1-89F1-BC77C922F818}" dt="2018-11-04T13:32:04.098" v="792" actId="164"/>
          <ac:grpSpMkLst>
            <pc:docMk/>
            <pc:sldMk cId="212474493" sldId="368"/>
            <ac:grpSpMk id="15" creationId="{5E75A2CE-9CD0-4E38-BC35-C5BF8ED20082}"/>
          </ac:grpSpMkLst>
        </pc:grpChg>
        <pc:grpChg chg="mod topLvl">
          <ac:chgData name="Siàn Stebbings" userId="e14ea2a2-07d0-4302-97b9-16dc822a37cc" providerId="ADAL" clId="{952710CC-BFE6-4FC1-89F1-BC77C922F818}" dt="2018-11-04T13:32:04.098" v="792" actId="164"/>
          <ac:grpSpMkLst>
            <pc:docMk/>
            <pc:sldMk cId="212474493" sldId="368"/>
            <ac:grpSpMk id="16" creationId="{1C6E20E5-1059-4880-AA01-7197B1416229}"/>
          </ac:grpSpMkLst>
        </pc:grpChg>
        <pc:grpChg chg="mod topLvl">
          <ac:chgData name="Siàn Stebbings" userId="e14ea2a2-07d0-4302-97b9-16dc822a37cc" providerId="ADAL" clId="{952710CC-BFE6-4FC1-89F1-BC77C922F818}" dt="2018-11-04T13:32:04.098" v="792" actId="164"/>
          <ac:grpSpMkLst>
            <pc:docMk/>
            <pc:sldMk cId="212474493" sldId="368"/>
            <ac:grpSpMk id="17" creationId="{843AC903-945E-4666-94F0-72B7C01A080D}"/>
          </ac:grpSpMkLst>
        </pc:grpChg>
        <pc:grpChg chg="del mod topLvl">
          <ac:chgData name="Siàn Stebbings" userId="e14ea2a2-07d0-4302-97b9-16dc822a37cc" providerId="ADAL" clId="{952710CC-BFE6-4FC1-89F1-BC77C922F818}" dt="2018-11-04T13:31:44.527" v="788" actId="478"/>
          <ac:grpSpMkLst>
            <pc:docMk/>
            <pc:sldMk cId="212474493" sldId="368"/>
            <ac:grpSpMk id="20" creationId="{EF18E7F4-221D-4656-908B-DBB246BFE107}"/>
          </ac:grpSpMkLst>
        </pc:grpChg>
        <pc:grpChg chg="del mod topLvl">
          <ac:chgData name="Siàn Stebbings" userId="e14ea2a2-07d0-4302-97b9-16dc822a37cc" providerId="ADAL" clId="{952710CC-BFE6-4FC1-89F1-BC77C922F818}" dt="2018-11-04T13:31:44.527" v="788" actId="478"/>
          <ac:grpSpMkLst>
            <pc:docMk/>
            <pc:sldMk cId="212474493" sldId="368"/>
            <ac:grpSpMk id="21" creationId="{3E838CA3-B56A-43AD-A5AD-16BAC983B295}"/>
          </ac:grpSpMkLst>
        </pc:grpChg>
        <pc:grpChg chg="del mod topLvl">
          <ac:chgData name="Siàn Stebbings" userId="e14ea2a2-07d0-4302-97b9-16dc822a37cc" providerId="ADAL" clId="{952710CC-BFE6-4FC1-89F1-BC77C922F818}" dt="2018-11-04T13:31:44.527" v="788" actId="478"/>
          <ac:grpSpMkLst>
            <pc:docMk/>
            <pc:sldMk cId="212474493" sldId="368"/>
            <ac:grpSpMk id="22" creationId="{BA235B7F-883C-4CA8-94D8-87AFB584F37D}"/>
          </ac:grpSpMkLst>
        </pc:grpChg>
        <pc:grpChg chg="del mod topLvl">
          <ac:chgData name="Siàn Stebbings" userId="e14ea2a2-07d0-4302-97b9-16dc822a37cc" providerId="ADAL" clId="{952710CC-BFE6-4FC1-89F1-BC77C922F818}" dt="2018-11-04T13:31:44.527" v="788" actId="478"/>
          <ac:grpSpMkLst>
            <pc:docMk/>
            <pc:sldMk cId="212474493" sldId="368"/>
            <ac:grpSpMk id="23" creationId="{3D087926-A296-4890-AFA0-4A135FCCEE8F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4" creationId="{5BBC5533-6A5F-42D7-BD56-5AA62ED69391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5" creationId="{82887DEF-911E-4829-BC94-C57186CBCFCC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6" creationId="{E9C8EF22-24F9-45D3-A5B6-F60983519696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7" creationId="{8A84516A-D4D0-491D-93D1-FB98965F0BAA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8" creationId="{85B6456D-EF05-4FB4-B9EB-0E5F271345E7}"/>
          </ac:grpSpMkLst>
        </pc:grpChg>
        <pc:grpChg chg="mod topLvl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9" creationId="{23327722-B68B-40D8-9AE6-D703EF18C22F}"/>
          </ac:grpSpMkLst>
        </pc:grpChg>
        <pc:grpChg chg="add mod">
          <ac:chgData name="Siàn Stebbings" userId="e14ea2a2-07d0-4302-97b9-16dc822a37cc" providerId="ADAL" clId="{952710CC-BFE6-4FC1-89F1-BC77C922F818}" dt="2018-11-04T13:31:42.716" v="787" actId="571"/>
          <ac:grpSpMkLst>
            <pc:docMk/>
            <pc:sldMk cId="212474493" sldId="368"/>
            <ac:grpSpMk id="161" creationId="{C6D2E9D3-C7A8-43FC-86DB-4B0651B09428}"/>
          </ac:grpSpMkLst>
        </pc:grpChg>
        <pc:grpChg chg="add mod">
          <ac:chgData name="Siàn Stebbings" userId="e14ea2a2-07d0-4302-97b9-16dc822a37cc" providerId="ADAL" clId="{952710CC-BFE6-4FC1-89F1-BC77C922F818}" dt="2018-11-04T13:31:42.716" v="787" actId="571"/>
          <ac:grpSpMkLst>
            <pc:docMk/>
            <pc:sldMk cId="212474493" sldId="368"/>
            <ac:grpSpMk id="172" creationId="{3062877A-4399-4C97-B930-F1803B6F916C}"/>
          </ac:grpSpMkLst>
        </pc:grpChg>
        <pc:grpChg chg="add mod">
          <ac:chgData name="Siàn Stebbings" userId="e14ea2a2-07d0-4302-97b9-16dc822a37cc" providerId="ADAL" clId="{952710CC-BFE6-4FC1-89F1-BC77C922F818}" dt="2018-11-04T13:31:42.716" v="787" actId="571"/>
          <ac:grpSpMkLst>
            <pc:docMk/>
            <pc:sldMk cId="212474493" sldId="368"/>
            <ac:grpSpMk id="183" creationId="{35B395B1-A346-41CC-BEC4-55FB65EB9FF7}"/>
          </ac:grpSpMkLst>
        </pc:grpChg>
        <pc:grpChg chg="add mod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194" creationId="{42BC3DC5-39E0-4D72-A027-3524CA3B71F9}"/>
          </ac:grpSpMkLst>
        </pc:grpChg>
        <pc:grpChg chg="add mod">
          <ac:chgData name="Siàn Stebbings" userId="e14ea2a2-07d0-4302-97b9-16dc822a37cc" providerId="ADAL" clId="{952710CC-BFE6-4FC1-89F1-BC77C922F818}" dt="2018-11-04T13:32:17.791" v="796" actId="164"/>
          <ac:grpSpMkLst>
            <pc:docMk/>
            <pc:sldMk cId="212474493" sldId="368"/>
            <ac:grpSpMk id="205" creationId="{D0EF5FE8-2419-43EF-911D-5E87A2DD25AB}"/>
          </ac:grpSpMkLst>
        </pc:grpChg>
        <pc:graphicFrameChg chg="del mod">
          <ac:chgData name="Siàn Stebbings" userId="e14ea2a2-07d0-4302-97b9-16dc822a37cc" providerId="ADAL" clId="{952710CC-BFE6-4FC1-89F1-BC77C922F818}" dt="2018-11-04T13:39:34.899" v="1386" actId="478"/>
          <ac:graphicFrameMkLst>
            <pc:docMk/>
            <pc:sldMk cId="212474493" sldId="368"/>
            <ac:graphicFrameMk id="2" creationId="{853360E4-9FE5-49FE-950E-C7CB75ED795D}"/>
          </ac:graphicFrameMkLst>
        </pc:graphicFrameChg>
        <pc:graphicFrameChg chg="add mod modGraphic">
          <ac:chgData name="Siàn Stebbings" userId="e14ea2a2-07d0-4302-97b9-16dc822a37cc" providerId="ADAL" clId="{952710CC-BFE6-4FC1-89F1-BC77C922F818}" dt="2018-11-04T13:34:46.928" v="1119" actId="1037"/>
          <ac:graphicFrameMkLst>
            <pc:docMk/>
            <pc:sldMk cId="212474493" sldId="368"/>
            <ac:graphicFrameMk id="13" creationId="{1FCA8DA2-ADAB-4F21-97CC-09C6CBEBC3B3}"/>
          </ac:graphicFrameMkLst>
        </pc:graphicFrameChg>
        <pc:graphicFrameChg chg="add mod">
          <ac:chgData name="Siàn Stebbings" userId="e14ea2a2-07d0-4302-97b9-16dc822a37cc" providerId="ADAL" clId="{952710CC-BFE6-4FC1-89F1-BC77C922F818}" dt="2018-11-04T13:31:42.716" v="787" actId="571"/>
          <ac:graphicFrameMkLst>
            <pc:docMk/>
            <pc:sldMk cId="212474493" sldId="368"/>
            <ac:graphicFrameMk id="160" creationId="{C77FA5AA-BEBE-40EC-9397-7D97749C274E}"/>
          </ac:graphicFrameMkLst>
        </pc:graphicFrameChg>
        <pc:cxnChg chg="del">
          <ac:chgData name="Siàn Stebbings" userId="e14ea2a2-07d0-4302-97b9-16dc822a37cc" providerId="ADAL" clId="{952710CC-BFE6-4FC1-89F1-BC77C922F818}" dt="2018-11-04T13:28:37.820" v="683" actId="478"/>
          <ac:cxnSpMkLst>
            <pc:docMk/>
            <pc:sldMk cId="212474493" sldId="368"/>
            <ac:cxnSpMk id="9" creationId="{4E36DAD8-B840-45DA-A0EE-1485C7A0287E}"/>
          </ac:cxnSpMkLst>
        </pc:cxnChg>
        <pc:cxnChg chg="del">
          <ac:chgData name="Siàn Stebbings" userId="e14ea2a2-07d0-4302-97b9-16dc822a37cc" providerId="ADAL" clId="{952710CC-BFE6-4FC1-89F1-BC77C922F818}" dt="2018-11-04T13:28:37.820" v="683" actId="478"/>
          <ac:cxnSpMkLst>
            <pc:docMk/>
            <pc:sldMk cId="212474493" sldId="368"/>
            <ac:cxnSpMk id="10" creationId="{A7C8954E-90CD-4E09-8C03-BCA5F871698A}"/>
          </ac:cxnSpMkLst>
        </pc:cxnChg>
        <pc:cxnChg chg="del">
          <ac:chgData name="Siàn Stebbings" userId="e14ea2a2-07d0-4302-97b9-16dc822a37cc" providerId="ADAL" clId="{952710CC-BFE6-4FC1-89F1-BC77C922F818}" dt="2018-11-04T13:28:37.820" v="683" actId="478"/>
          <ac:cxnSpMkLst>
            <pc:docMk/>
            <pc:sldMk cId="212474493" sldId="368"/>
            <ac:cxnSpMk id="11" creationId="{E4648600-BEFD-437E-9B05-E7838C844EA8}"/>
          </ac:cxnSpMkLst>
        </pc:cxnChg>
        <pc:cxnChg chg="del">
          <ac:chgData name="Siàn Stebbings" userId="e14ea2a2-07d0-4302-97b9-16dc822a37cc" providerId="ADAL" clId="{952710CC-BFE6-4FC1-89F1-BC77C922F818}" dt="2018-11-04T13:28:37.820" v="683" actId="478"/>
          <ac:cxnSpMkLst>
            <pc:docMk/>
            <pc:sldMk cId="212474493" sldId="368"/>
            <ac:cxnSpMk id="12" creationId="{A1133C47-1263-4713-9FD1-8C6C4B79B7CE}"/>
          </ac:cxnSpMkLst>
        </pc:cxnChg>
      </pc:sldChg>
      <pc:sldChg chg="addSp delSp modSp add">
        <pc:chgData name="Siàn Stebbings" userId="e14ea2a2-07d0-4302-97b9-16dc822a37cc" providerId="ADAL" clId="{952710CC-BFE6-4FC1-89F1-BC77C922F818}" dt="2018-11-04T13:39:32.734" v="1385" actId="478"/>
        <pc:sldMkLst>
          <pc:docMk/>
          <pc:sldMk cId="1498759148" sldId="369"/>
        </pc:sldMkLst>
        <pc:spChg chg="mod ord">
          <ac:chgData name="Siàn Stebbings" userId="e14ea2a2-07d0-4302-97b9-16dc822a37cc" providerId="ADAL" clId="{952710CC-BFE6-4FC1-89F1-BC77C922F818}" dt="2018-11-04T13:33:54.372" v="1014" actId="167"/>
          <ac:spMkLst>
            <pc:docMk/>
            <pc:sldMk cId="1498759148" sldId="369"/>
            <ac:spMk id="19" creationId="{5252A847-DE45-4FA3-A1F8-EEBEB845FF8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1" creationId="{CDB0D96A-BA67-4D02-9363-73D0CA28E8F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2" creationId="{59EE222D-5A66-4020-BEB7-C73EBB7A6ED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3" creationId="{EEDD80F2-9D3D-4C0C-A306-DC046DB36D9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4" creationId="{68CE6325-ABE6-4CEC-9499-C079AAB67EB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5" creationId="{F0B887E1-79E7-4682-8C1F-8C92E85DC41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6" creationId="{61D86D16-B09F-437F-9EA9-7A3C7B14F24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7" creationId="{395EAF26-BFC7-4E08-869C-A94E2189AD3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8" creationId="{72C240B4-94BA-4E14-B6BD-3B9DC9E9859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49" creationId="{090ED187-CE60-465C-8005-DEF8441179A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0" creationId="{07542043-8401-4864-BB40-8477804F882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1" creationId="{D474012B-AA1A-41FB-ABCB-5E280B525C3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2" creationId="{4CEB36B3-18CD-4EB2-98BC-358206BF140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3" creationId="{A2CA0DAB-ED2A-4501-AB2F-21DBFB97796F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4" creationId="{C5175B22-6C82-43C0-B6D3-581E025B0D1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5" creationId="{723EB6F4-4C3E-4DF1-9A96-B3AA4A63FDF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6" creationId="{6AA19C22-B0F8-4967-92F8-35799B4F5A9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7" creationId="{AD5F6129-E4A9-4C51-92CB-683ECABF771A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8" creationId="{CE201AF3-6FA1-4B9D-BC77-BE73261C52F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59" creationId="{70953F09-1C34-46E8-94B8-6EA55A3150E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0" creationId="{3298562F-B3C0-4EFD-800C-5F854BEABD8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1" creationId="{C0CA422C-FC76-4302-825F-BCDCFF98302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2" creationId="{6898AEF6-A02D-4C83-A539-33F5D799D23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3" creationId="{EFDFE4BB-86E8-499C-9C74-340D03435FD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4" creationId="{4F745BEF-9074-458C-BE8C-D0B67A6D850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5" creationId="{98EF64FD-5082-4F20-8C24-7C6142DC641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6" creationId="{912DA473-6BB6-46CB-9C36-0517E1F6BB6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7" creationId="{DD3DFFF3-864A-4E9B-9050-5D08124A790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8" creationId="{5A1BB56D-7263-4B9A-BB8D-090791C8366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69" creationId="{D98D5386-EE60-4E9A-BCE9-F00143BFEA1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0" creationId="{14774B42-A9DB-402D-AEA9-74AE0887403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1" creationId="{6EE8B479-463D-44BD-93BC-D5C3C03E9F2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2" creationId="{05D3E4F9-D177-48EE-9B77-04DB72DE415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3" creationId="{782C41F4-E30D-4468-BB22-64A99492FF2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4" creationId="{4F92F871-632F-4DF6-B1A7-735BCAD583E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5" creationId="{A6EE784A-ADC5-44D3-B974-3224FBC4C3D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6" creationId="{AF029712-E973-460E-B600-E7CF3153225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7" creationId="{9CD5AB2A-1245-420A-A94B-CD118DFA10AF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8" creationId="{A540C5B4-B2E4-42B0-B963-69E888673C2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79" creationId="{482EE786-6F96-49BE-B50C-8799D5E035C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0" creationId="{AD861A9E-6C71-4A72-8360-5FDCB53B035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1" creationId="{FEA3F527-2D06-40D4-9D47-3BF4259AA08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2" creationId="{44122E52-AD7B-4B82-A278-A30659C39FF4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3" creationId="{7E6450D3-9169-4EB3-AF10-B3EDE38C98E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4" creationId="{1ED38FAD-296A-4091-81D5-9C85C57AD27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5" creationId="{85202B64-ED30-492D-AC14-36B5FC999930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6" creationId="{2B6D753A-F2A4-4E65-A496-D7B62149883A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7" creationId="{D62A65F9-0C94-44B6-9F2D-A788BE91DAA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8" creationId="{D44C7B74-7AB3-4DB6-BBE2-B7BA832339AF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89" creationId="{B2400DBD-7670-4EC7-8479-5F4AC08BCC5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390" creationId="{888F15CA-BA46-45DB-BF65-5FC66A21B52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1" creationId="{77911C96-7BB9-4757-B6E9-86D92725ACD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2" creationId="{F81AD872-8C95-4934-A911-309C15E800E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3" creationId="{1DB4FBA6-9201-4F41-9980-83A4DB6B7D5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4" creationId="{4426F241-30E8-45AF-87E8-69C4C6A4CAB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5" creationId="{4100B5C9-2604-414B-95DF-FD579476266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6" creationId="{EB5D0FF1-EE7E-4F2E-8E0D-179776A72C4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7" creationId="{56BB8F24-4CF9-4224-8E07-50B4582E274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8" creationId="{DA4E162C-B5DE-4543-A013-32F42FF6C2F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09" creationId="{DD31D87E-58CA-4BEE-8EC8-31962BB9501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0" creationId="{90F5C7D4-7659-481B-8F6B-EB0B06AF55A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1" creationId="{35F88080-4541-42CB-BF13-2DC05BE40FE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2" creationId="{D6138887-4353-4388-8456-D35063437C4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3" creationId="{73006262-F6D7-4D1C-96BF-7003AEB83C7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4" creationId="{598FFF43-32C4-41EC-873B-96916695BD8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5" creationId="{17BD2D15-7505-4A17-98FA-00F9EBC9D12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6" creationId="{B15F158E-9A6C-4CEA-A45F-5A7B18C4023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7" creationId="{3E9C11BF-484A-4198-B71E-14A1AB48CAA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8" creationId="{88AA643E-5044-4315-9956-25063469C95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19" creationId="{DF1E9DE1-D6BD-4EA4-90C3-AE4498AF592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0" creationId="{C854368A-D515-4D99-866C-1DE6A3849A4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1" creationId="{0549FC9F-7212-42BA-A3BB-504170BB5EA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2" creationId="{04C50F32-55F2-472F-A000-A2B67A21D98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3" creationId="{682532D0-3FB9-4BC9-991E-EFA9DBD24F1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4" creationId="{F57CF6BD-EBEA-4F9E-96B8-63720855F95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5" creationId="{701EBB92-963F-4563-A3EE-7965EFCD3C7A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6" creationId="{2B8DA318-C89E-4839-AC4D-D85410AEAA0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7" creationId="{E09EE68E-309F-42A8-A67A-D8BBBCC9092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8" creationId="{383A6EC9-6301-4BC6-B083-667B5A564D9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29" creationId="{E1DD293A-8BA6-4847-B050-B467FA1C118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0" creationId="{B16CC1BB-CEC8-4799-8F36-AC20027A0DF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1" creationId="{43744E34-5DC0-4262-B637-7325DB13B3E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2" creationId="{002FE2E4-7276-4F26-B33E-FA794A6C597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3" creationId="{72966D75-C477-4302-B7CB-13F77CAF72EA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4" creationId="{6457A964-55AF-43E4-8749-91EA656139B4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5" creationId="{3E6F5485-8740-4026-944F-8C131C020AD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6" creationId="{1347DC85-5EDF-4327-86F3-3D4F3CD678B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7" creationId="{2CEC372A-7E3E-42C3-A624-AEB6EA2A2674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8" creationId="{BAE8B6CF-3B1A-441D-8E09-A9730E0E73B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39" creationId="{0294827F-5004-4800-97DE-A0712CE495A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0" creationId="{AB17A260-68F7-47E0-B6EF-B5B6438AA2A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1" creationId="{2CD027BD-660F-4664-AD34-F410537CAAF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2" creationId="{4375B1F0-55C9-4A13-AE79-F772AE3100D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3" creationId="{CCE50B08-8CE4-4ABD-8CBF-E48AEAA24E5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4" creationId="{6C09A0F2-7DAD-4099-887F-DD7B67542BEF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5" creationId="{47783C9F-5594-4F2D-AAED-9F3B3DB98E2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6" creationId="{796BA0E0-89A5-4806-9EF6-4E6C0C804F0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7" creationId="{BF7D18B4-C322-4E8C-A7A3-278C4EE57FA4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8" creationId="{4A5C4570-49AC-4CED-9E8B-84AC56874F7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49" creationId="{B2424778-AAD6-48CE-966D-7A80269D46A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0" creationId="{E7DFF7F5-3365-42C1-9052-6A39641DE3B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1" creationId="{B27441F0-F9CE-46C1-AA6D-5F1E8862E6E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2" creationId="{E230460D-2D58-4654-94C9-59F019B8E95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3" creationId="{868C48B8-DEC2-405F-8F45-BCE167F4DF7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4" creationId="{68A75D79-0E76-4C20-97EF-9FD320EE513F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5" creationId="{BDDA89F3-EA88-46EF-9EAE-43F2BAD8091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6" creationId="{97EE7020-7980-4DE4-AD5E-A5E59E0E08C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7" creationId="{BE66D9BF-F64D-4739-9E51-0954CB68A19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8" creationId="{036B1BF7-67C5-47E2-94A0-F527BDCE28A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59" creationId="{700E9812-7D9A-47B6-BB1F-3BD14EA1012C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0" creationId="{0AC9D88F-C67A-4F97-8B08-371FE2F96181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1" creationId="{A6CDA2F4-E896-485B-8D96-EFB91B591ED5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2" creationId="{70E0D477-1BD4-411B-AA57-ADCB08F4FB86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3" creationId="{B4054350-D6A5-4E86-ADDF-B4B36A981C9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4" creationId="{9BF566A9-37A5-49A5-B554-7291214823F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5" creationId="{EDD93042-838C-4DB6-9098-615577A3FDE8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6" creationId="{82278A10-A948-43B5-A194-5D7E5E4571FB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7" creationId="{F24D8628-8170-4827-BD1A-523FC738D78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8" creationId="{BCED2765-54C4-4959-B6F7-D816E54EF4D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69" creationId="{B6CF968A-9458-46FF-BB29-CBC7C322AEF4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0" creationId="{C8FB6155-2EA2-4EDD-85A2-88F857A4494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3" creationId="{2015D2D6-6C21-42E9-A800-68D49AD0742E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4" creationId="{6A6149E7-01F1-4409-87AE-190918135C87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5" creationId="{FC58AA85-BB3F-4DF5-B263-EDEFFBC9EF93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6" creationId="{05918DED-EC6D-4D27-8A63-C3F4335A3B2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7" creationId="{6D98C038-AEE6-4F50-8740-17858B287062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8" creationId="{226E998A-0381-4D1F-BEFF-FF4EA77A16CD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79" creationId="{D3932D67-AFE2-4BA5-86A0-A2F005381B3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80" creationId="{CB4C93F3-F867-472D-8B93-F512B07D32B9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81" creationId="{8848AE7D-89ED-46C3-8D6B-F2D58043B79A}"/>
          </ac:spMkLst>
        </pc:spChg>
        <pc:spChg chg="mod topLvl">
          <ac:chgData name="Siàn Stebbings" userId="e14ea2a2-07d0-4302-97b9-16dc822a37cc" providerId="ADAL" clId="{952710CC-BFE6-4FC1-89F1-BC77C922F818}" dt="2018-11-04T13:35:45.158" v="1131" actId="165"/>
          <ac:spMkLst>
            <pc:docMk/>
            <pc:sldMk cId="1498759148" sldId="369"/>
            <ac:spMk id="482" creationId="{75EF92CB-0919-4ECE-8CD0-0CFD14E72ABF}"/>
          </ac:spMkLst>
        </pc:spChg>
        <pc:grpChg chg="del">
          <ac:chgData name="Siàn Stebbings" userId="e14ea2a2-07d0-4302-97b9-16dc822a37cc" providerId="ADAL" clId="{952710CC-BFE6-4FC1-89F1-BC77C922F818}" dt="2018-11-04T13:33:09.576" v="890" actId="478"/>
          <ac:grpSpMkLst>
            <pc:docMk/>
            <pc:sldMk cId="1498759148" sldId="369"/>
            <ac:grpSpMk id="3" creationId="{19E5379C-60AA-4E26-BCAA-1E309EF11B9C}"/>
          </ac:grpSpMkLst>
        </pc:grpChg>
        <pc:grpChg chg="del">
          <ac:chgData name="Siàn Stebbings" userId="e14ea2a2-07d0-4302-97b9-16dc822a37cc" providerId="ADAL" clId="{952710CC-BFE6-4FC1-89F1-BC77C922F818}" dt="2018-11-04T13:33:09.576" v="890" actId="478"/>
          <ac:grpSpMkLst>
            <pc:docMk/>
            <pc:sldMk cId="1498759148" sldId="369"/>
            <ac:grpSpMk id="4" creationId="{22936EDA-0B3F-40B1-AD2A-0E2DF036DBC8}"/>
          </ac:grpSpMkLst>
        </pc:grpChg>
        <pc:grpChg chg="add del mod">
          <ac:chgData name="Siàn Stebbings" userId="e14ea2a2-07d0-4302-97b9-16dc822a37cc" providerId="ADAL" clId="{952710CC-BFE6-4FC1-89F1-BC77C922F818}" dt="2018-11-04T13:35:42.885" v="1129" actId="165"/>
          <ac:grpSpMkLst>
            <pc:docMk/>
            <pc:sldMk cId="1498759148" sldId="369"/>
            <ac:grpSpMk id="5" creationId="{DFA0898A-5F2D-477F-9C7E-BAC3403387CF}"/>
          </ac:grpSpMkLst>
        </pc:grpChg>
        <pc:grpChg chg="add mod">
          <ac:chgData name="Siàn Stebbings" userId="e14ea2a2-07d0-4302-97b9-16dc822a37cc" providerId="ADAL" clId="{952710CC-BFE6-4FC1-89F1-BC77C922F818}" dt="2018-11-04T13:36:20.544" v="1184" actId="1037"/>
          <ac:grpSpMkLst>
            <pc:docMk/>
            <pc:sldMk cId="1498759148" sldId="369"/>
            <ac:grpSpMk id="6" creationId="{C973E497-6468-46F9-9723-EEB998B46003}"/>
          </ac:grpSpMkLst>
        </pc:grpChg>
        <pc:grpChg chg="add del mod">
          <ac:chgData name="Siàn Stebbings" userId="e14ea2a2-07d0-4302-97b9-16dc822a37cc" providerId="ADAL" clId="{952710CC-BFE6-4FC1-89F1-BC77C922F818}" dt="2018-11-04T13:33:32.203" v="1008"/>
          <ac:grpSpMkLst>
            <pc:docMk/>
            <pc:sldMk cId="1498759148" sldId="369"/>
            <ac:grpSpMk id="160" creationId="{A535F149-2CF7-4741-A83E-EA34FD4F06B8}"/>
          </ac:grpSpMkLst>
        </pc:grpChg>
        <pc:grpChg chg="add del">
          <ac:chgData name="Siàn Stebbings" userId="e14ea2a2-07d0-4302-97b9-16dc822a37cc" providerId="ADAL" clId="{952710CC-BFE6-4FC1-89F1-BC77C922F818}" dt="2018-11-04T13:33:45.940" v="1013" actId="165"/>
          <ac:grpSpMkLst>
            <pc:docMk/>
            <pc:sldMk cId="1498759148" sldId="369"/>
            <ac:grpSpMk id="327" creationId="{4DF7E62E-D675-4404-AD4B-39DD56EED162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28" creationId="{923FF759-4BD1-487F-BFAF-51D04661F994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29" creationId="{1A9C2A6C-848D-4B8B-A5FF-B414A110D9F3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0" creationId="{9FF45653-21E1-4DC4-95D0-A6FE6984BBE8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1" creationId="{727D02D5-37D2-4352-B578-2D445EA95507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2" creationId="{B09799EC-E7C0-4DDD-95A3-670F9FEF4377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3" creationId="{AE78B21D-90BE-4F4D-9002-B857C3EA08F2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4" creationId="{B8EFC0A4-65A0-4870-A0DB-0BB5C8FFBF96}"/>
          </ac:grpSpMkLst>
        </pc:grpChg>
        <pc:grpChg chg="del mod topLvl">
          <ac:chgData name="Siàn Stebbings" userId="e14ea2a2-07d0-4302-97b9-16dc822a37cc" providerId="ADAL" clId="{952710CC-BFE6-4FC1-89F1-BC77C922F818}" dt="2018-11-04T13:34:08.851" v="1017" actId="478"/>
          <ac:grpSpMkLst>
            <pc:docMk/>
            <pc:sldMk cId="1498759148" sldId="369"/>
            <ac:grpSpMk id="335" creationId="{605066FF-4112-4FE6-B363-ADAAEDF1D93E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6" creationId="{596437C2-ED29-4A25-8B07-92D02F4850F0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7" creationId="{B0202BCB-FF92-44E3-9CC8-A7D8BB886F6E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8" creationId="{32D8297C-D380-4B0F-B2F7-98896DF325B1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39" creationId="{F4A924F5-AF78-41F0-A636-0AFD5C8A2534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340" creationId="{AF57AEF6-0305-49D8-A773-B35B58A79221}"/>
          </ac:grpSpMkLst>
        </pc:grpChg>
        <pc:grpChg chg="add del mod topLvl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472" creationId="{2DC1831B-45FB-4B75-A815-6EA6C6F9B968}"/>
          </ac:grpSpMkLst>
        </pc:grpChg>
        <pc:grpChg chg="add mod">
          <ac:chgData name="Siàn Stebbings" userId="e14ea2a2-07d0-4302-97b9-16dc822a37cc" providerId="ADAL" clId="{952710CC-BFE6-4FC1-89F1-BC77C922F818}" dt="2018-11-04T13:36:15.071" v="1166" actId="164"/>
          <ac:grpSpMkLst>
            <pc:docMk/>
            <pc:sldMk cId="1498759148" sldId="369"/>
            <ac:grpSpMk id="483" creationId="{4E71A05D-944B-45DE-B7CC-928F2AF4E308}"/>
          </ac:grpSpMkLst>
        </pc:grpChg>
        <pc:graphicFrameChg chg="del">
          <ac:chgData name="Siàn Stebbings" userId="e14ea2a2-07d0-4302-97b9-16dc822a37cc" providerId="ADAL" clId="{952710CC-BFE6-4FC1-89F1-BC77C922F818}" dt="2018-11-04T13:39:32.734" v="1385" actId="478"/>
          <ac:graphicFrameMkLst>
            <pc:docMk/>
            <pc:sldMk cId="1498759148" sldId="369"/>
            <ac:graphicFrameMk id="2" creationId="{853360E4-9FE5-49FE-950E-C7CB75ED795D}"/>
          </ac:graphicFrameMkLst>
        </pc:graphicFrameChg>
        <pc:graphicFrameChg chg="del">
          <ac:chgData name="Siàn Stebbings" userId="e14ea2a2-07d0-4302-97b9-16dc822a37cc" providerId="ADAL" clId="{952710CC-BFE6-4FC1-89F1-BC77C922F818}" dt="2018-11-04T13:33:34.029" v="1009" actId="478"/>
          <ac:graphicFrameMkLst>
            <pc:docMk/>
            <pc:sldMk cId="1498759148" sldId="369"/>
            <ac:graphicFrameMk id="13" creationId="{1FCA8DA2-ADAB-4F21-97CC-09C6CBEBC3B3}"/>
          </ac:graphicFrameMkLst>
        </pc:graphicFrameChg>
        <pc:graphicFrameChg chg="add del mod">
          <ac:chgData name="Siàn Stebbings" userId="e14ea2a2-07d0-4302-97b9-16dc822a37cc" providerId="ADAL" clId="{952710CC-BFE6-4FC1-89F1-BC77C922F818}" dt="2018-11-04T13:33:32.203" v="1008"/>
          <ac:graphicFrameMkLst>
            <pc:docMk/>
            <pc:sldMk cId="1498759148" sldId="369"/>
            <ac:graphicFrameMk id="326" creationId="{88E238B7-B35D-4065-9393-DADEC7EAC40E}"/>
          </ac:graphicFrameMkLst>
        </pc:graphicFrameChg>
        <pc:graphicFrameChg chg="add mod ord modGraphic">
          <ac:chgData name="Siàn Stebbings" userId="e14ea2a2-07d0-4302-97b9-16dc822a37cc" providerId="ADAL" clId="{952710CC-BFE6-4FC1-89F1-BC77C922F818}" dt="2018-11-04T13:36:20.544" v="1184" actId="1037"/>
          <ac:graphicFrameMkLst>
            <pc:docMk/>
            <pc:sldMk cId="1498759148" sldId="369"/>
            <ac:graphicFrameMk id="471" creationId="{08479C77-E182-4E76-AF95-E915D779AC57}"/>
          </ac:graphicFrameMkLst>
        </pc:graphicFrameChg>
        <pc:picChg chg="ord">
          <ac:chgData name="Siàn Stebbings" userId="e14ea2a2-07d0-4302-97b9-16dc822a37cc" providerId="ADAL" clId="{952710CC-BFE6-4FC1-89F1-BC77C922F818}" dt="2018-11-04T13:33:54.372" v="1014" actId="167"/>
          <ac:picMkLst>
            <pc:docMk/>
            <pc:sldMk cId="1498759148" sldId="369"/>
            <ac:picMk id="8" creationId="{D9426B6B-94AA-4D9B-BC63-8F0BC9ED5115}"/>
          </ac:picMkLst>
        </pc:picChg>
      </pc:sldChg>
      <pc:sldChg chg="addSp delSp modSp add">
        <pc:chgData name="Siàn Stebbings" userId="e14ea2a2-07d0-4302-97b9-16dc822a37cc" providerId="ADAL" clId="{952710CC-BFE6-4FC1-89F1-BC77C922F818}" dt="2018-11-04T13:39:27.885" v="1383" actId="478"/>
        <pc:sldMkLst>
          <pc:docMk/>
          <pc:sldMk cId="381132038" sldId="370"/>
        </pc:sldMkLst>
        <pc:spChg chg="mod">
          <ac:chgData name="Siàn Stebbings" userId="e14ea2a2-07d0-4302-97b9-16dc822a37cc" providerId="ADAL" clId="{952710CC-BFE6-4FC1-89F1-BC77C922F818}" dt="2018-11-04T13:34:59.709" v="1125" actId="20577"/>
          <ac:spMkLst>
            <pc:docMk/>
            <pc:sldMk cId="381132038" sldId="370"/>
            <ac:spMk id="19" creationId="{5252A847-DE45-4FA3-A1F8-EEBEB845FF8E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4" creationId="{36360BF5-3F7B-4B55-A7C8-AE2618BD78C7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5" creationId="{4B2AA2CE-5F39-4CD8-BC74-A1AACE8C0F25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6" creationId="{D94E3698-EC08-4870-AEB1-41885C611989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7" creationId="{1B718D21-F404-409C-BC88-2D5DC8721C41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8" creationId="{9E5D8A35-BC7E-4E37-B69F-65387D634963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69" creationId="{F1BC8305-57C3-4AB6-8B7A-EC77CC14BFFD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70" creationId="{018508E7-CE51-4722-A331-957403D7E806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71" creationId="{93FCD95B-D8AD-4BD0-8311-E7ED59E88B7E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72" creationId="{98B4C513-50CC-42C7-A5EC-8BA78B4F0B04}"/>
          </ac:spMkLst>
        </pc:spChg>
        <pc:spChg chg="mod">
          <ac:chgData name="Siàn Stebbings" userId="e14ea2a2-07d0-4302-97b9-16dc822a37cc" providerId="ADAL" clId="{952710CC-BFE6-4FC1-89F1-BC77C922F818}" dt="2018-11-04T13:37:08.162" v="1215" actId="113"/>
          <ac:spMkLst>
            <pc:docMk/>
            <pc:sldMk cId="381132038" sldId="370"/>
            <ac:spMk id="173" creationId="{39BE3066-EB58-4341-8246-4CBB0169C851}"/>
          </ac:spMkLst>
        </pc:spChg>
        <pc:grpChg chg="add mod">
          <ac:chgData name="Siàn Stebbings" userId="e14ea2a2-07d0-4302-97b9-16dc822a37cc" providerId="ADAL" clId="{952710CC-BFE6-4FC1-89F1-BC77C922F818}" dt="2018-11-04T13:37:42.770" v="1272" actId="1037"/>
          <ac:grpSpMkLst>
            <pc:docMk/>
            <pc:sldMk cId="381132038" sldId="370"/>
            <ac:grpSpMk id="3" creationId="{F079EBB8-5729-4852-9264-4A209D22F9AB}"/>
          </ac:grpSpMkLst>
        </pc:grpChg>
        <pc:grpChg chg="del">
          <ac:chgData name="Siàn Stebbings" userId="e14ea2a2-07d0-4302-97b9-16dc822a37cc" providerId="ADAL" clId="{952710CC-BFE6-4FC1-89F1-BC77C922F818}" dt="2018-11-04T13:35:09.715" v="1128" actId="165"/>
          <ac:grpSpMkLst>
            <pc:docMk/>
            <pc:sldMk cId="381132038" sldId="370"/>
            <ac:grpSpMk id="5" creationId="{DFA0898A-5F2D-477F-9C7E-BAC3403387CF}"/>
          </ac:grpSpMkLst>
        </pc:grpChg>
        <pc:grpChg chg="add mod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152" creationId="{62EBF724-22BB-45A9-A39B-C31DA4661DE3}"/>
          </ac:grpSpMkLst>
        </pc:grpChg>
        <pc:grpChg chg="add mod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163" creationId="{1BD98A9A-F7C4-4E7E-A055-80F27CFAB6D9}"/>
          </ac:grpSpMkLst>
        </pc:grpChg>
        <pc:grpChg chg="add mod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174" creationId="{9BBA976A-C166-43D9-BACA-F6805A942F1C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28" creationId="{923FF759-4BD1-487F-BFAF-51D04661F994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29" creationId="{1A9C2A6C-848D-4B8B-A5FF-B414A110D9F3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0" creationId="{9FF45653-21E1-4DC4-95D0-A6FE6984BBE8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1" creationId="{727D02D5-37D2-4352-B578-2D445EA95507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2" creationId="{B09799EC-E7C0-4DDD-95A3-670F9FEF4377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3" creationId="{AE78B21D-90BE-4F4D-9002-B857C3EA08F2}"/>
          </ac:grpSpMkLst>
        </pc:grpChg>
        <pc:grpChg chg="del mod topLvl">
          <ac:chgData name="Siàn Stebbings" userId="e14ea2a2-07d0-4302-97b9-16dc822a37cc" providerId="ADAL" clId="{952710CC-BFE6-4FC1-89F1-BC77C922F818}" dt="2018-11-04T13:36:32.926" v="1185" actId="478"/>
          <ac:grpSpMkLst>
            <pc:docMk/>
            <pc:sldMk cId="381132038" sldId="370"/>
            <ac:grpSpMk id="334" creationId="{B8EFC0A4-65A0-4870-A0DB-0BB5C8FFBF96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6" creationId="{596437C2-ED29-4A25-8B07-92D02F4850F0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7" creationId="{B0202BCB-FF92-44E3-9CC8-A7D8BB886F6E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8" creationId="{32D8297C-D380-4B0F-B2F7-98896DF325B1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39" creationId="{F4A924F5-AF78-41F0-A636-0AFD5C8A2534}"/>
          </ac:grpSpMkLst>
        </pc:grpChg>
        <pc:grpChg chg="mod topLvl">
          <ac:chgData name="Siàn Stebbings" userId="e14ea2a2-07d0-4302-97b9-16dc822a37cc" providerId="ADAL" clId="{952710CC-BFE6-4FC1-89F1-BC77C922F818}" dt="2018-11-04T13:37:36.346" v="1250" actId="164"/>
          <ac:grpSpMkLst>
            <pc:docMk/>
            <pc:sldMk cId="381132038" sldId="370"/>
            <ac:grpSpMk id="340" creationId="{AF57AEF6-0305-49D8-A773-B35B58A79221}"/>
          </ac:grpSpMkLst>
        </pc:grpChg>
        <pc:grpChg chg="del mod topLvl">
          <ac:chgData name="Siàn Stebbings" userId="e14ea2a2-07d0-4302-97b9-16dc822a37cc" providerId="ADAL" clId="{952710CC-BFE6-4FC1-89F1-BC77C922F818}" dt="2018-11-04T13:36:32.926" v="1185" actId="478"/>
          <ac:grpSpMkLst>
            <pc:docMk/>
            <pc:sldMk cId="381132038" sldId="370"/>
            <ac:grpSpMk id="472" creationId="{2DC1831B-45FB-4B75-A815-6EA6C6F9B968}"/>
          </ac:grpSpMkLst>
        </pc:grpChg>
        <pc:graphicFrameChg chg="del">
          <ac:chgData name="Siàn Stebbings" userId="e14ea2a2-07d0-4302-97b9-16dc822a37cc" providerId="ADAL" clId="{952710CC-BFE6-4FC1-89F1-BC77C922F818}" dt="2018-11-04T13:39:27.885" v="1383" actId="478"/>
          <ac:graphicFrameMkLst>
            <pc:docMk/>
            <pc:sldMk cId="381132038" sldId="370"/>
            <ac:graphicFrameMk id="2" creationId="{853360E4-9FE5-49FE-950E-C7CB75ED795D}"/>
          </ac:graphicFrameMkLst>
        </pc:graphicFrameChg>
        <pc:graphicFrameChg chg="mod modGraphic">
          <ac:chgData name="Siàn Stebbings" userId="e14ea2a2-07d0-4302-97b9-16dc822a37cc" providerId="ADAL" clId="{952710CC-BFE6-4FC1-89F1-BC77C922F818}" dt="2018-11-04T13:37:42.770" v="1272" actId="1037"/>
          <ac:graphicFrameMkLst>
            <pc:docMk/>
            <pc:sldMk cId="381132038" sldId="370"/>
            <ac:graphicFrameMk id="471" creationId="{08479C77-E182-4E76-AF95-E915D779AC57}"/>
          </ac:graphicFrameMkLst>
        </pc:graphicFrameChg>
      </pc:sldChg>
      <pc:sldChg chg="addSp delSp modSp add">
        <pc:chgData name="Siàn Stebbings" userId="e14ea2a2-07d0-4302-97b9-16dc822a37cc" providerId="ADAL" clId="{952710CC-BFE6-4FC1-89F1-BC77C922F818}" dt="2018-11-04T13:39:30.497" v="1384" actId="478"/>
        <pc:sldMkLst>
          <pc:docMk/>
          <pc:sldMk cId="1597476000" sldId="371"/>
        </pc:sldMkLst>
        <pc:spChg chg="mod">
          <ac:chgData name="Siàn Stebbings" userId="e14ea2a2-07d0-4302-97b9-16dc822a37cc" providerId="ADAL" clId="{952710CC-BFE6-4FC1-89F1-BC77C922F818}" dt="2018-11-04T13:39:16.859" v="1382" actId="20577"/>
          <ac:spMkLst>
            <pc:docMk/>
            <pc:sldMk cId="1597476000" sldId="371"/>
            <ac:spMk id="19" creationId="{5252A847-DE45-4FA3-A1F8-EEBEB845FF8E}"/>
          </ac:spMkLst>
        </pc:spChg>
        <pc:grpChg chg="del">
          <ac:chgData name="Siàn Stebbings" userId="e14ea2a2-07d0-4302-97b9-16dc822a37cc" providerId="ADAL" clId="{952710CC-BFE6-4FC1-89F1-BC77C922F818}" dt="2018-11-04T13:37:54.776" v="1276" actId="165"/>
          <ac:grpSpMkLst>
            <pc:docMk/>
            <pc:sldMk cId="1597476000" sldId="371"/>
            <ac:grpSpMk id="3" creationId="{19E5379C-60AA-4E26-BCAA-1E309EF11B9C}"/>
          </ac:grpSpMkLst>
        </pc:grpChg>
        <pc:grpChg chg="add del mod">
          <ac:chgData name="Siàn Stebbings" userId="e14ea2a2-07d0-4302-97b9-16dc822a37cc" providerId="ADAL" clId="{952710CC-BFE6-4FC1-89F1-BC77C922F818}" dt="2018-11-04T13:38:12.393" v="1285" actId="165"/>
          <ac:grpSpMkLst>
            <pc:docMk/>
            <pc:sldMk cId="1597476000" sldId="371"/>
            <ac:grpSpMk id="4" creationId="{22936EDA-0B3F-40B1-AD2A-0E2DF036DBC8}"/>
          </ac:grpSpMkLst>
        </pc:grpChg>
        <pc:grpChg chg="add mod">
          <ac:chgData name="Siàn Stebbings" userId="e14ea2a2-07d0-4302-97b9-16dc822a37cc" providerId="ADAL" clId="{952710CC-BFE6-4FC1-89F1-BC77C922F818}" dt="2018-11-04T13:38:52.811" v="1380" actId="1038"/>
          <ac:grpSpMkLst>
            <pc:docMk/>
            <pc:sldMk cId="1597476000" sldId="371"/>
            <ac:grpSpMk id="5" creationId="{4AC395E1-F55B-4545-9876-7D0E80FF6149}"/>
          </ac:grpSpMkLst>
        </pc:grpChg>
        <pc:grpChg chg="add mod">
          <ac:chgData name="Siàn Stebbings" userId="e14ea2a2-07d0-4302-97b9-16dc822a37cc" providerId="ADAL" clId="{952710CC-BFE6-4FC1-89F1-BC77C922F818}" dt="2018-11-04T13:38:52.811" v="1380" actId="1038"/>
          <ac:grpSpMkLst>
            <pc:docMk/>
            <pc:sldMk cId="1597476000" sldId="371"/>
            <ac:grpSpMk id="6" creationId="{396DAA8A-07A4-42A1-9CAC-CAD8467179FB}"/>
          </ac:grpSpMkLst>
        </pc:grpChg>
        <pc:grpChg chg="mod topLvl">
          <ac:chgData name="Siàn Stebbings" userId="e14ea2a2-07d0-4302-97b9-16dc822a37cc" providerId="ADAL" clId="{952710CC-BFE6-4FC1-89F1-BC77C922F818}" dt="2018-11-04T13:38:46.474" v="1345" actId="164"/>
          <ac:grpSpMkLst>
            <pc:docMk/>
            <pc:sldMk cId="1597476000" sldId="371"/>
            <ac:grpSpMk id="15" creationId="{5E75A2CE-9CD0-4E38-BC35-C5BF8ED20082}"/>
          </ac:grpSpMkLst>
        </pc:grpChg>
        <pc:grpChg chg="mod topLvl">
          <ac:chgData name="Siàn Stebbings" userId="e14ea2a2-07d0-4302-97b9-16dc822a37cc" providerId="ADAL" clId="{952710CC-BFE6-4FC1-89F1-BC77C922F818}" dt="2018-11-04T13:38:46.474" v="1345" actId="164"/>
          <ac:grpSpMkLst>
            <pc:docMk/>
            <pc:sldMk cId="1597476000" sldId="371"/>
            <ac:grpSpMk id="16" creationId="{1C6E20E5-1059-4880-AA01-7197B1416229}"/>
          </ac:grpSpMkLst>
        </pc:grpChg>
        <pc:grpChg chg="del mod topLvl">
          <ac:chgData name="Siàn Stebbings" userId="e14ea2a2-07d0-4302-97b9-16dc822a37cc" providerId="ADAL" clId="{952710CC-BFE6-4FC1-89F1-BC77C922F818}" dt="2018-11-04T13:37:57.540" v="1277" actId="478"/>
          <ac:grpSpMkLst>
            <pc:docMk/>
            <pc:sldMk cId="1597476000" sldId="371"/>
            <ac:grpSpMk id="17" creationId="{843AC903-945E-4666-94F0-72B7C01A080D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4" creationId="{5BBC5533-6A5F-42D7-BD56-5AA62ED69391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5" creationId="{82887DEF-911E-4829-BC94-C57186CBCFCC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6" creationId="{E9C8EF22-24F9-45D3-A5B6-F60983519696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7" creationId="{8A84516A-D4D0-491D-93D1-FB98965F0BAA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8" creationId="{85B6456D-EF05-4FB4-B9EB-0E5F271345E7}"/>
          </ac:grpSpMkLst>
        </pc:grpChg>
        <pc:grpChg chg="mod topLvl">
          <ac:chgData name="Siàn Stebbings" userId="e14ea2a2-07d0-4302-97b9-16dc822a37cc" providerId="ADAL" clId="{952710CC-BFE6-4FC1-89F1-BC77C922F818}" dt="2018-11-04T13:38:30.444" v="1299" actId="164"/>
          <ac:grpSpMkLst>
            <pc:docMk/>
            <pc:sldMk cId="1597476000" sldId="371"/>
            <ac:grpSpMk id="29" creationId="{23327722-B68B-40D8-9AE6-D703EF18C22F}"/>
          </ac:grpSpMkLst>
        </pc:grpChg>
        <pc:grpChg chg="add del mod topLvl">
          <ac:chgData name="Siàn Stebbings" userId="e14ea2a2-07d0-4302-97b9-16dc822a37cc" providerId="ADAL" clId="{952710CC-BFE6-4FC1-89F1-BC77C922F818}" dt="2018-11-04T13:38:12.802" v="1286" actId="478"/>
          <ac:grpSpMkLst>
            <pc:docMk/>
            <pc:sldMk cId="1597476000" sldId="371"/>
            <ac:grpSpMk id="194" creationId="{42BC3DC5-39E0-4D72-A027-3524CA3B71F9}"/>
          </ac:grpSpMkLst>
        </pc:grpChg>
        <pc:grpChg chg="add del mod topLvl">
          <ac:chgData name="Siàn Stebbings" userId="e14ea2a2-07d0-4302-97b9-16dc822a37cc" providerId="ADAL" clId="{952710CC-BFE6-4FC1-89F1-BC77C922F818}" dt="2018-11-04T13:38:12.802" v="1286" actId="478"/>
          <ac:grpSpMkLst>
            <pc:docMk/>
            <pc:sldMk cId="1597476000" sldId="371"/>
            <ac:grpSpMk id="205" creationId="{D0EF5FE8-2419-43EF-911D-5E87A2DD25AB}"/>
          </ac:grpSpMkLst>
        </pc:grpChg>
        <pc:graphicFrameChg chg="del">
          <ac:chgData name="Siàn Stebbings" userId="e14ea2a2-07d0-4302-97b9-16dc822a37cc" providerId="ADAL" clId="{952710CC-BFE6-4FC1-89F1-BC77C922F818}" dt="2018-11-04T13:39:30.497" v="1384" actId="478"/>
          <ac:graphicFrameMkLst>
            <pc:docMk/>
            <pc:sldMk cId="1597476000" sldId="371"/>
            <ac:graphicFrameMk id="2" creationId="{853360E4-9FE5-49FE-950E-C7CB75ED795D}"/>
          </ac:graphicFrameMkLst>
        </pc:graphicFrameChg>
        <pc:graphicFrameChg chg="mod modGraphic">
          <ac:chgData name="Siàn Stebbings" userId="e14ea2a2-07d0-4302-97b9-16dc822a37cc" providerId="ADAL" clId="{952710CC-BFE6-4FC1-89F1-BC77C922F818}" dt="2018-11-04T13:38:52.811" v="1380" actId="1038"/>
          <ac:graphicFrameMkLst>
            <pc:docMk/>
            <pc:sldMk cId="1597476000" sldId="371"/>
            <ac:graphicFrameMk id="13" creationId="{1FCA8DA2-ADAB-4F21-97CC-09C6CBEBC3B3}"/>
          </ac:graphicFrameMkLst>
        </pc:graphicFrameChg>
      </pc:sldChg>
      <pc:sldChg chg="add">
        <pc:chgData name="Siàn Stebbings" userId="e14ea2a2-07d0-4302-97b9-16dc822a37cc" providerId="ADAL" clId="{952710CC-BFE6-4FC1-89F1-BC77C922F818}" dt="2018-11-04T13:48:18.686" v="1499"/>
        <pc:sldMkLst>
          <pc:docMk/>
          <pc:sldMk cId="2737295479" sldId="372"/>
        </pc:sldMkLst>
      </pc:sldChg>
      <pc:sldChg chg="addSp delSp modSp add">
        <pc:chgData name="Siàn Stebbings" userId="e14ea2a2-07d0-4302-97b9-16dc822a37cc" providerId="ADAL" clId="{952710CC-BFE6-4FC1-89F1-BC77C922F818}" dt="2018-11-04T14:19:39.923" v="1863"/>
        <pc:sldMkLst>
          <pc:docMk/>
          <pc:sldMk cId="2965011223" sldId="373"/>
        </pc:sldMkLst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9" creationId="{AF043001-64EB-4CD2-BB0F-280BC3850183}"/>
          </ac:spMkLst>
        </pc:spChg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10" creationId="{C69BDAAB-1CCF-4CDE-87C2-06AA15C1A181}"/>
          </ac:spMkLst>
        </pc:spChg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11" creationId="{CC6392D4-6E06-486F-85A9-F4CFB3B2E4DC}"/>
          </ac:spMkLst>
        </pc:spChg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12" creationId="{57D60E98-21CB-4D2D-936F-144942CA46B9}"/>
          </ac:spMkLst>
        </pc:spChg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13" creationId="{6740D459-F2DD-4578-BF8D-803B8CA8F053}"/>
          </ac:spMkLst>
        </pc:spChg>
        <pc:spChg chg="mod">
          <ac:chgData name="Siàn Stebbings" userId="e14ea2a2-07d0-4302-97b9-16dc822a37cc" providerId="ADAL" clId="{952710CC-BFE6-4FC1-89F1-BC77C922F818}" dt="2018-11-04T14:17:57.380" v="1733" actId="1036"/>
          <ac:spMkLst>
            <pc:docMk/>
            <pc:sldMk cId="2965011223" sldId="373"/>
            <ac:spMk id="14" creationId="{633AD95E-EFDC-4D1C-8966-13408DDEDF73}"/>
          </ac:spMkLst>
        </pc:spChg>
        <pc:spChg chg="mod">
          <ac:chgData name="Siàn Stebbings" userId="e14ea2a2-07d0-4302-97b9-16dc822a37cc" providerId="ADAL" clId="{952710CC-BFE6-4FC1-89F1-BC77C922F818}" dt="2018-11-04T14:18:09.456" v="1793" actId="20577"/>
          <ac:spMkLst>
            <pc:docMk/>
            <pc:sldMk cId="2965011223" sldId="373"/>
            <ac:spMk id="19" creationId="{5252A847-DE45-4FA3-A1F8-EEBEB845FF8E}"/>
          </ac:spMkLst>
        </pc:spChg>
        <pc:grpChg chg="del">
          <ac:chgData name="Siàn Stebbings" userId="e14ea2a2-07d0-4302-97b9-16dc822a37cc" providerId="ADAL" clId="{952710CC-BFE6-4FC1-89F1-BC77C922F818}" dt="2018-11-04T14:19:39.731" v="1862" actId="478"/>
          <ac:grpSpMkLst>
            <pc:docMk/>
            <pc:sldMk cId="2965011223" sldId="373"/>
            <ac:grpSpMk id="2" creationId="{D15D9453-C03D-412F-ACE3-514DD0D585D8}"/>
          </ac:grpSpMkLst>
        </pc:grpChg>
        <pc:grpChg chg="add">
          <ac:chgData name="Siàn Stebbings" userId="e14ea2a2-07d0-4302-97b9-16dc822a37cc" providerId="ADAL" clId="{952710CC-BFE6-4FC1-89F1-BC77C922F818}" dt="2018-11-04T14:19:39.923" v="1863"/>
          <ac:grpSpMkLst>
            <pc:docMk/>
            <pc:sldMk cId="2965011223" sldId="373"/>
            <ac:grpSpMk id="30" creationId="{ED279D29-7E63-4AA8-882E-108FE5AE3A54}"/>
          </ac:grpSpMkLst>
        </pc:grpChg>
      </pc:sldChg>
      <pc:sldChg chg="modSp add">
        <pc:chgData name="Siàn Stebbings" userId="e14ea2a2-07d0-4302-97b9-16dc822a37cc" providerId="ADAL" clId="{952710CC-BFE6-4FC1-89F1-BC77C922F818}" dt="2018-11-04T14:19:32.604" v="1861" actId="20577"/>
        <pc:sldMkLst>
          <pc:docMk/>
          <pc:sldMk cId="3263573194" sldId="374"/>
        </pc:sldMkLst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16" creationId="{F526E65E-9993-4850-81BF-7BB367E8381E}"/>
          </ac:spMkLst>
        </pc:spChg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17" creationId="{0244DED8-D063-4338-98DF-12ABD4EE64B5}"/>
          </ac:spMkLst>
        </pc:spChg>
        <pc:spChg chg="mod">
          <ac:chgData name="Siàn Stebbings" userId="e14ea2a2-07d0-4302-97b9-16dc822a37cc" providerId="ADAL" clId="{952710CC-BFE6-4FC1-89F1-BC77C922F818}" dt="2018-11-04T14:19:32.604" v="1861" actId="20577"/>
          <ac:spMkLst>
            <pc:docMk/>
            <pc:sldMk cId="3263573194" sldId="374"/>
            <ac:spMk id="19" creationId="{5252A847-DE45-4FA3-A1F8-EEBEB845FF8E}"/>
          </ac:spMkLst>
        </pc:spChg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20" creationId="{A03E5CCC-14BC-4A14-9521-7D502757949E}"/>
          </ac:spMkLst>
        </pc:spChg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21" creationId="{C04ABF9E-427A-4C80-B836-BAE612C57620}"/>
          </ac:spMkLst>
        </pc:spChg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22" creationId="{5603BDAF-EFB0-4324-98CA-A83EE855CA9A}"/>
          </ac:spMkLst>
        </pc:spChg>
        <pc:spChg chg="mod">
          <ac:chgData name="Siàn Stebbings" userId="e14ea2a2-07d0-4302-97b9-16dc822a37cc" providerId="ADAL" clId="{952710CC-BFE6-4FC1-89F1-BC77C922F818}" dt="2018-11-04T14:19:17.642" v="1833" actId="1036"/>
          <ac:spMkLst>
            <pc:docMk/>
            <pc:sldMk cId="3263573194" sldId="374"/>
            <ac:spMk id="23" creationId="{0F577A7F-AE3F-4815-90CB-6B46E6296712}"/>
          </ac:spMkLst>
        </pc:spChg>
        <pc:spChg chg="mod">
          <ac:chgData name="Siàn Stebbings" userId="e14ea2a2-07d0-4302-97b9-16dc822a37cc" providerId="ADAL" clId="{952710CC-BFE6-4FC1-89F1-BC77C922F818}" dt="2018-11-04T14:19:22.748" v="1845" actId="1036"/>
          <ac:spMkLst>
            <pc:docMk/>
            <pc:sldMk cId="3263573194" sldId="374"/>
            <ac:spMk id="25" creationId="{1EAD6A84-8374-4904-957C-9D53EE84745F}"/>
          </ac:spMkLst>
        </pc:spChg>
        <pc:spChg chg="mod">
          <ac:chgData name="Siàn Stebbings" userId="e14ea2a2-07d0-4302-97b9-16dc822a37cc" providerId="ADAL" clId="{952710CC-BFE6-4FC1-89F1-BC77C922F818}" dt="2018-11-04T14:19:22.748" v="1845" actId="1036"/>
          <ac:spMkLst>
            <pc:docMk/>
            <pc:sldMk cId="3263573194" sldId="374"/>
            <ac:spMk id="26" creationId="{97B8E928-D23B-4028-8DF0-BD916ECC5D6C}"/>
          </ac:spMkLst>
        </pc:spChg>
        <pc:spChg chg="mod">
          <ac:chgData name="Siàn Stebbings" userId="e14ea2a2-07d0-4302-97b9-16dc822a37cc" providerId="ADAL" clId="{952710CC-BFE6-4FC1-89F1-BC77C922F818}" dt="2018-11-04T14:19:22.748" v="1845" actId="1036"/>
          <ac:spMkLst>
            <pc:docMk/>
            <pc:sldMk cId="3263573194" sldId="374"/>
            <ac:spMk id="27" creationId="{693A74FB-6830-4F50-A20E-27D831598C4F}"/>
          </ac:spMkLst>
        </pc:spChg>
        <pc:spChg chg="mod">
          <ac:chgData name="Siàn Stebbings" userId="e14ea2a2-07d0-4302-97b9-16dc822a37cc" providerId="ADAL" clId="{952710CC-BFE6-4FC1-89F1-BC77C922F818}" dt="2018-11-04T14:19:22.748" v="1845" actId="1036"/>
          <ac:spMkLst>
            <pc:docMk/>
            <pc:sldMk cId="3263573194" sldId="374"/>
            <ac:spMk id="28" creationId="{97987411-BB74-4A8D-8CB7-D041221ED696}"/>
          </ac:spMkLst>
        </pc:spChg>
        <pc:spChg chg="mod">
          <ac:chgData name="Siàn Stebbings" userId="e14ea2a2-07d0-4302-97b9-16dc822a37cc" providerId="ADAL" clId="{952710CC-BFE6-4FC1-89F1-BC77C922F818}" dt="2018-11-04T14:19:22.748" v="1845" actId="1036"/>
          <ac:spMkLst>
            <pc:docMk/>
            <pc:sldMk cId="3263573194" sldId="374"/>
            <ac:spMk id="29" creationId="{5BF6FAFB-C6E9-4862-803C-9D4F10160E41}"/>
          </ac:spMkLst>
        </pc:spChg>
      </pc:sldChg>
      <pc:sldChg chg="addSp delSp modSp add">
        <pc:chgData name="Siàn Stebbings" userId="e14ea2a2-07d0-4302-97b9-16dc822a37cc" providerId="ADAL" clId="{952710CC-BFE6-4FC1-89F1-BC77C922F818}" dt="2018-11-04T14:41:33.633" v="2217" actId="478"/>
        <pc:sldMkLst>
          <pc:docMk/>
          <pc:sldMk cId="527319392" sldId="376"/>
        </pc:sldMkLst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" creationId="{6C004462-13E1-4A8E-9FB2-D16FA5070A46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9" creationId="{0EF2808C-B48C-4AB7-BAA6-43173CE2C2B0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0" creationId="{B2413CEF-F564-498E-BA8E-D408E5664E44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1" creationId="{9056DD4D-E49A-45F5-935F-0842FF5D1979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2" creationId="{4F5CCFB4-B9CE-4BA7-9851-06A92E4BACD0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3" creationId="{D8F774A5-8B3D-448F-80DF-1B6DEFA6D114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4" creationId="{CD508E0C-649C-4EDD-9921-214FFBDE50A8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5" creationId="{180C8A53-C575-44EE-BEDE-33A2843842A9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6" creationId="{4950F443-2940-4F45-96AB-6F9639679745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17" creationId="{74B45790-B277-4AD4-B16D-C8C1339F0999}"/>
          </ac:spMkLst>
        </pc:spChg>
        <pc:spChg chg="mod">
          <ac:chgData name="Siàn Stebbings" userId="e14ea2a2-07d0-4302-97b9-16dc822a37cc" providerId="ADAL" clId="{952710CC-BFE6-4FC1-89F1-BC77C922F818}" dt="2018-11-04T14:36:06.465" v="1929" actId="20577"/>
          <ac:spMkLst>
            <pc:docMk/>
            <pc:sldMk cId="527319392" sldId="376"/>
            <ac:spMk id="19" creationId="{5252A847-DE45-4FA3-A1F8-EEBEB845FF8E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0" creationId="{DC70DE74-6CCF-4ADF-A1BE-16B5F4536A55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1" creationId="{FC262208-2352-4417-9CD2-DF960F8213E0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2" creationId="{F209D474-A6D5-44DC-AFCA-24397850C072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3" creationId="{28E03A82-8017-4DA1-8A17-CF274E92C6BB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4" creationId="{4E5BCB15-34D5-4030-A7E6-855C1803E6FF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5" creationId="{5F17904A-DE04-4504-8CD4-E34D5EC76FB7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6" creationId="{755A637A-4FA6-4F93-AECA-B6178D0E2C5B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7" creationId="{EE164C8A-2651-476F-B984-38B5BBA62E9B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8" creationId="{E70A33B4-62E5-4EF8-90F9-3A1CF3CE9BDD}"/>
          </ac:spMkLst>
        </pc:spChg>
        <pc:spChg chg="add del">
          <ac:chgData name="Siàn Stebbings" userId="e14ea2a2-07d0-4302-97b9-16dc822a37cc" providerId="ADAL" clId="{952710CC-BFE6-4FC1-89F1-BC77C922F818}" dt="2018-11-04T14:37:25.464" v="2010"/>
          <ac:spMkLst>
            <pc:docMk/>
            <pc:sldMk cId="527319392" sldId="376"/>
            <ac:spMk id="29" creationId="{901C9EB9-826B-455A-9C88-AB1EF95E6C25}"/>
          </ac:spMkLst>
        </pc:spChg>
        <pc:spChg chg="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31" creationId="{DCB7F794-9E57-4115-8076-E55FC2567103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32" creationId="{62792385-E06E-43DB-9A5E-D74C337BAA1F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33" creationId="{9F0FFC51-DF96-4CD8-A306-AB505E538F14}"/>
          </ac:spMkLst>
        </pc:spChg>
        <pc:spChg chg="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34" creationId="{8EB86835-32D5-48B8-8D38-837ED2861784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35" creationId="{A9CEF7B7-2B02-4E8C-8052-A85A59578A0A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36" creationId="{D27C29C4-4A3B-42E7-B5A0-2B6CA9E4B40F}"/>
          </ac:spMkLst>
        </pc:spChg>
        <pc:spChg chg="del">
          <ac:chgData name="Siàn Stebbings" userId="e14ea2a2-07d0-4302-97b9-16dc822a37cc" providerId="ADAL" clId="{952710CC-BFE6-4FC1-89F1-BC77C922F818}" dt="2018-11-04T14:37:40.607" v="2014" actId="478"/>
          <ac:spMkLst>
            <pc:docMk/>
            <pc:sldMk cId="527319392" sldId="376"/>
            <ac:spMk id="37" creationId="{FFCD40CD-B8F8-4586-83EA-FBCB6511751F}"/>
          </ac:spMkLst>
        </pc:spChg>
        <pc:spChg chg="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38" creationId="{C5A11663-31AF-4024-9937-313C6E1A3410}"/>
          </ac:spMkLst>
        </pc:spChg>
        <pc:spChg chg="del">
          <ac:chgData name="Siàn Stebbings" userId="e14ea2a2-07d0-4302-97b9-16dc822a37cc" providerId="ADAL" clId="{952710CC-BFE6-4FC1-89F1-BC77C922F818}" dt="2018-11-04T14:37:40.607" v="2014" actId="478"/>
          <ac:spMkLst>
            <pc:docMk/>
            <pc:sldMk cId="527319392" sldId="376"/>
            <ac:spMk id="39" creationId="{E7CE9493-E98F-4C01-B6FC-DC24797C2E1C}"/>
          </ac:spMkLst>
        </pc:spChg>
        <pc:spChg chg="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40" creationId="{A384AE42-3943-416A-A355-4E4FC1B09289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53" creationId="{81C54119-9A8E-4B55-8B68-D5F354A402B5}"/>
          </ac:spMkLst>
        </pc:spChg>
        <pc:spChg chg="add 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54" creationId="{36DC7F3B-C987-4B04-855B-B8A41D8B5B06}"/>
          </ac:spMkLst>
        </pc:spChg>
        <pc:spChg chg="del">
          <ac:chgData name="Siàn Stebbings" userId="e14ea2a2-07d0-4302-97b9-16dc822a37cc" providerId="ADAL" clId="{952710CC-BFE6-4FC1-89F1-BC77C922F818}" dt="2018-11-04T14:38:13.343" v="2050" actId="478"/>
          <ac:spMkLst>
            <pc:docMk/>
            <pc:sldMk cId="527319392" sldId="376"/>
            <ac:spMk id="55" creationId="{E2CE182B-1142-4523-85F6-F3A2CBD21462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56" creationId="{ADF58FB9-E119-4513-A6EB-443492F4C047}"/>
          </ac:spMkLst>
        </pc:spChg>
        <pc:spChg chg="add del">
          <ac:chgData name="Siàn Stebbings" userId="e14ea2a2-07d0-4302-97b9-16dc822a37cc" providerId="ADAL" clId="{952710CC-BFE6-4FC1-89F1-BC77C922F818}" dt="2018-11-04T14:39:10.443" v="2128" actId="478"/>
          <ac:spMkLst>
            <pc:docMk/>
            <pc:sldMk cId="527319392" sldId="376"/>
            <ac:spMk id="57" creationId="{DB595947-CCB8-4C48-A21B-8376CBB7C20F}"/>
          </ac:spMkLst>
        </pc:spChg>
        <pc:spChg chg="del">
          <ac:chgData name="Siàn Stebbings" userId="e14ea2a2-07d0-4302-97b9-16dc822a37cc" providerId="ADAL" clId="{952710CC-BFE6-4FC1-89F1-BC77C922F818}" dt="2018-11-04T14:38:13.343" v="2050" actId="478"/>
          <ac:spMkLst>
            <pc:docMk/>
            <pc:sldMk cId="527319392" sldId="376"/>
            <ac:spMk id="58" creationId="{03CA8EEA-4915-41D8-9ABF-175EC23EA386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59" creationId="{3A82B019-A822-40F2-838D-7DC069622F36}"/>
          </ac:spMkLst>
        </pc:spChg>
        <pc:spChg chg="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60" creationId="{EDF7ABBF-DD02-47B1-A4ED-7F4586F42823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1" creationId="{085E4AFB-8882-4E68-AD58-DE61DB08F2AF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2" creationId="{7C5BB9D7-083C-4465-A077-A16B459FFE80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3" creationId="{60F1F8B5-B078-486D-A367-A29F7F7B856A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4" creationId="{CC792ECD-5281-4949-842A-2B027B56402F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5" creationId="{60C31FC6-30D6-46F5-B493-5AEFC05C7F2E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6" creationId="{5C140501-3E3C-4FAA-8EF4-FC8B4DC465DA}"/>
          </ac:spMkLst>
        </pc:spChg>
        <pc:spChg chg="add 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67" creationId="{674D588E-6A71-4314-B175-5196B33F1D1A}"/>
          </ac:spMkLst>
        </pc:spChg>
        <pc:spChg chg="add 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68" creationId="{40F4D8D7-7B9A-472B-B731-68456D42CC2A}"/>
          </ac:spMkLst>
        </pc:spChg>
        <pc:spChg chg="add mod topLvl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69" creationId="{F52BC94F-CE9D-4782-8C0F-E9FD513E7DF7}"/>
          </ac:spMkLst>
        </pc:spChg>
        <pc:spChg chg="add 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70" creationId="{573E540F-5D25-4803-B9D7-6A8D9F7ACF59}"/>
          </ac:spMkLst>
        </pc:spChg>
        <pc:spChg chg="add del mod">
          <ac:chgData name="Siàn Stebbings" userId="e14ea2a2-07d0-4302-97b9-16dc822a37cc" providerId="ADAL" clId="{952710CC-BFE6-4FC1-89F1-BC77C922F818}" dt="2018-11-04T14:39:10.443" v="2128" actId="478"/>
          <ac:spMkLst>
            <pc:docMk/>
            <pc:sldMk cId="527319392" sldId="376"/>
            <ac:spMk id="71" creationId="{6CE9E55B-D1EA-4634-B67D-A91D7A2400E6}"/>
          </ac:spMkLst>
        </pc:spChg>
        <pc:spChg chg="add del mod topLvl">
          <ac:chgData name="Siàn Stebbings" userId="e14ea2a2-07d0-4302-97b9-16dc822a37cc" providerId="ADAL" clId="{952710CC-BFE6-4FC1-89F1-BC77C922F818}" dt="2018-11-04T14:40:32.554" v="2192" actId="478"/>
          <ac:spMkLst>
            <pc:docMk/>
            <pc:sldMk cId="527319392" sldId="376"/>
            <ac:spMk id="72" creationId="{52944F9B-AFFD-404E-8A83-919ABE16ACDA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76" creationId="{5126D652-0125-4AD5-9010-1EF7D0E65492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77" creationId="{6777AADD-504E-42BD-B472-35A39BDDAFBD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78" creationId="{D2CD22D9-453D-4853-A5BD-A8DED9BB3AE5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79" creationId="{4A8B3BF5-C162-4780-BDD9-9261FE284280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0" creationId="{226F1E6A-B23A-40BD-8280-4118513EDE3E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1" creationId="{E34EC3F3-0A40-4E56-9FED-89F749CF3CC7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2" creationId="{51E38811-77B7-4C48-A832-BB2CEF5730A6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4" creationId="{A7734B48-57E6-4EC0-AA77-0EB74FDA42CB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5" creationId="{0345A57E-024D-4F42-A94D-FF514D55D638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6" creationId="{A999FC3F-6B1C-48D1-A5F6-F5352E5C90C7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7" creationId="{8227D72D-3A51-4140-AFF8-A831764321E5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8" creationId="{F2C2284B-B7C6-4443-A7EA-01F0124BD69E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89" creationId="{FE3BC96D-106D-4D46-8CB9-EFA20A006654}"/>
          </ac:spMkLst>
        </pc:spChg>
        <pc:spChg chg="mod">
          <ac:chgData name="Siàn Stebbings" userId="e14ea2a2-07d0-4302-97b9-16dc822a37cc" providerId="ADAL" clId="{952710CC-BFE6-4FC1-89F1-BC77C922F818}" dt="2018-11-04T14:41:11.194" v="2208" actId="404"/>
          <ac:spMkLst>
            <pc:docMk/>
            <pc:sldMk cId="527319392" sldId="376"/>
            <ac:spMk id="90" creationId="{DADE4F9A-428F-40D1-9C46-F0BD2A5DAF98}"/>
          </ac:spMkLst>
        </pc:spChg>
        <pc:grpChg chg="add del mod topLvl">
          <ac:chgData name="Siàn Stebbings" userId="e14ea2a2-07d0-4302-97b9-16dc822a37cc" providerId="ADAL" clId="{952710CC-BFE6-4FC1-89F1-BC77C922F818}" dt="2018-11-04T14:39:30.315" v="2131" actId="165"/>
          <ac:grpSpMkLst>
            <pc:docMk/>
            <pc:sldMk cId="527319392" sldId="376"/>
            <ac:grpSpMk id="2" creationId="{CE56331E-1C65-4201-8A77-3F3B61B3BF3E}"/>
          </ac:grpSpMkLst>
        </pc:grpChg>
        <pc:grpChg chg="add del mod topLvl">
          <ac:chgData name="Siàn Stebbings" userId="e14ea2a2-07d0-4302-97b9-16dc822a37cc" providerId="ADAL" clId="{952710CC-BFE6-4FC1-89F1-BC77C922F818}" dt="2018-11-04T14:39:25.168" v="2130" actId="165"/>
          <ac:grpSpMkLst>
            <pc:docMk/>
            <pc:sldMk cId="527319392" sldId="376"/>
            <ac:grpSpMk id="3" creationId="{CFB3B3E5-0F1D-484F-B7ED-DF740C4F96FF}"/>
          </ac:grpSpMkLst>
        </pc:grpChg>
        <pc:grpChg chg="add del mod topLvl">
          <ac:chgData name="Siàn Stebbings" userId="e14ea2a2-07d0-4302-97b9-16dc822a37cc" providerId="ADAL" clId="{952710CC-BFE6-4FC1-89F1-BC77C922F818}" dt="2018-11-04T14:39:25.168" v="2130" actId="165"/>
          <ac:grpSpMkLst>
            <pc:docMk/>
            <pc:sldMk cId="527319392" sldId="376"/>
            <ac:grpSpMk id="4" creationId="{F50DF8E8-97BA-4A13-9D5D-5390D731838C}"/>
          </ac:grpSpMkLst>
        </pc:grpChg>
        <pc:grpChg chg="add del mod">
          <ac:chgData name="Siàn Stebbings" userId="e14ea2a2-07d0-4302-97b9-16dc822a37cc" providerId="ADAL" clId="{952710CC-BFE6-4FC1-89F1-BC77C922F818}" dt="2018-11-04T14:39:24.445" v="2129" actId="165"/>
          <ac:grpSpMkLst>
            <pc:docMk/>
            <pc:sldMk cId="527319392" sldId="376"/>
            <ac:grpSpMk id="5" creationId="{3B24016F-9FAF-4C6E-9FD8-F50132E60F4D}"/>
          </ac:grpSpMkLst>
        </pc:grpChg>
        <pc:grpChg chg="add del mod topLvl">
          <ac:chgData name="Siàn Stebbings" userId="e14ea2a2-07d0-4302-97b9-16dc822a37cc" providerId="ADAL" clId="{952710CC-BFE6-4FC1-89F1-BC77C922F818}" dt="2018-11-04T14:39:30.315" v="2131" actId="165"/>
          <ac:grpSpMkLst>
            <pc:docMk/>
            <pc:sldMk cId="527319392" sldId="376"/>
            <ac:grpSpMk id="30" creationId="{1AB1420E-2902-4767-A54E-97A57709D8AA}"/>
          </ac:grpSpMkLst>
        </pc:grpChg>
        <pc:grpChg chg="add del mod">
          <ac:chgData name="Siàn Stebbings" userId="e14ea2a2-07d0-4302-97b9-16dc822a37cc" providerId="ADAL" clId="{952710CC-BFE6-4FC1-89F1-BC77C922F818}" dt="2018-11-04T14:37:59.375" v="2047"/>
          <ac:grpSpMkLst>
            <pc:docMk/>
            <pc:sldMk cId="527319392" sldId="376"/>
            <ac:grpSpMk id="41" creationId="{72898AC2-764E-4700-ACA6-A6666420C59B}"/>
          </ac:grpSpMkLst>
        </pc:grpChg>
        <pc:grpChg chg="add del mod topLvl">
          <ac:chgData name="Siàn Stebbings" userId="e14ea2a2-07d0-4302-97b9-16dc822a37cc" providerId="ADAL" clId="{952710CC-BFE6-4FC1-89F1-BC77C922F818}" dt="2018-11-04T14:39:30.315" v="2131" actId="165"/>
          <ac:grpSpMkLst>
            <pc:docMk/>
            <pc:sldMk cId="527319392" sldId="376"/>
            <ac:grpSpMk id="52" creationId="{A2FE1662-61DB-4F5B-8EEB-8D04B1F54DC6}"/>
          </ac:grpSpMkLst>
        </pc:grpChg>
        <pc:grpChg chg="add del mod">
          <ac:chgData name="Siàn Stebbings" userId="e14ea2a2-07d0-4302-97b9-16dc822a37cc" providerId="ADAL" clId="{952710CC-BFE6-4FC1-89F1-BC77C922F818}" dt="2018-11-04T14:40:26.299" v="2191" actId="165"/>
          <ac:grpSpMkLst>
            <pc:docMk/>
            <pc:sldMk cId="527319392" sldId="376"/>
            <ac:grpSpMk id="73" creationId="{FF47048A-CC6D-43A2-992F-10D7D082F49B}"/>
          </ac:grpSpMkLst>
        </pc:grpChg>
        <pc:grpChg chg="add mod">
          <ac:chgData name="Siàn Stebbings" userId="e14ea2a2-07d0-4302-97b9-16dc822a37cc" providerId="ADAL" clId="{952710CC-BFE6-4FC1-89F1-BC77C922F818}" dt="2018-11-04T14:41:18.161" v="2210" actId="12788"/>
          <ac:grpSpMkLst>
            <pc:docMk/>
            <pc:sldMk cId="527319392" sldId="376"/>
            <ac:grpSpMk id="74" creationId="{C881F545-D9DC-4716-977F-2E4A6AD49926}"/>
          </ac:grpSpMkLst>
        </pc:grpChg>
        <pc:grpChg chg="add mod">
          <ac:chgData name="Siàn Stebbings" userId="e14ea2a2-07d0-4302-97b9-16dc822a37cc" providerId="ADAL" clId="{952710CC-BFE6-4FC1-89F1-BC77C922F818}" dt="2018-11-04T14:41:18.161" v="2210" actId="12788"/>
          <ac:grpSpMkLst>
            <pc:docMk/>
            <pc:sldMk cId="527319392" sldId="376"/>
            <ac:grpSpMk id="75" creationId="{B2D9A65A-F046-4F3A-A3DA-191CDC2BC392}"/>
          </ac:grpSpMkLst>
        </pc:grpChg>
        <pc:grpChg chg="add mod">
          <ac:chgData name="Siàn Stebbings" userId="e14ea2a2-07d0-4302-97b9-16dc822a37cc" providerId="ADAL" clId="{952710CC-BFE6-4FC1-89F1-BC77C922F818}" dt="2018-11-04T14:41:18.161" v="2210" actId="12788"/>
          <ac:grpSpMkLst>
            <pc:docMk/>
            <pc:sldMk cId="527319392" sldId="376"/>
            <ac:grpSpMk id="83" creationId="{2594A26C-72C5-4C8D-A456-4464A1B3F257}"/>
          </ac:grpSpMkLst>
        </pc:grpChg>
        <pc:grpChg chg="add mod">
          <ac:chgData name="Siàn Stebbings" userId="e14ea2a2-07d0-4302-97b9-16dc822a37cc" providerId="ADAL" clId="{952710CC-BFE6-4FC1-89F1-BC77C922F818}" dt="2018-11-04T14:41:18.161" v="2210" actId="12788"/>
          <ac:grpSpMkLst>
            <pc:docMk/>
            <pc:sldMk cId="527319392" sldId="376"/>
            <ac:grpSpMk id="91" creationId="{6507FF0B-947D-43B1-97DB-A28CDD50C7BE}"/>
          </ac:grpSpMkLst>
        </pc:grpChg>
        <pc:grpChg chg="add mod">
          <ac:chgData name="Siàn Stebbings" userId="e14ea2a2-07d0-4302-97b9-16dc822a37cc" providerId="ADAL" clId="{952710CC-BFE6-4FC1-89F1-BC77C922F818}" dt="2018-11-04T14:41:18.161" v="2210" actId="12788"/>
          <ac:grpSpMkLst>
            <pc:docMk/>
            <pc:sldMk cId="527319392" sldId="376"/>
            <ac:grpSpMk id="92" creationId="{8BAE81E9-483E-407D-9367-3C18092597D9}"/>
          </ac:grpSpMkLst>
        </pc:grpChg>
        <pc:grpChg chg="add del mod">
          <ac:chgData name="Siàn Stebbings" userId="e14ea2a2-07d0-4302-97b9-16dc822a37cc" providerId="ADAL" clId="{952710CC-BFE6-4FC1-89F1-BC77C922F818}" dt="2018-11-04T14:41:19.032" v="2211"/>
          <ac:grpSpMkLst>
            <pc:docMk/>
            <pc:sldMk cId="527319392" sldId="376"/>
            <ac:grpSpMk id="93" creationId="{8F48E0DC-6BBD-429D-A8BD-F08630F53AA5}"/>
          </ac:grpSpMkLst>
        </pc:grpChg>
        <pc:grpChg chg="add del">
          <ac:chgData name="Siàn Stebbings" userId="e14ea2a2-07d0-4302-97b9-16dc822a37cc" providerId="ADAL" clId="{952710CC-BFE6-4FC1-89F1-BC77C922F818}" dt="2018-11-04T14:41:33.633" v="2217" actId="478"/>
          <ac:grpSpMkLst>
            <pc:docMk/>
            <pc:sldMk cId="527319392" sldId="376"/>
            <ac:grpSpMk id="94" creationId="{EE675D6C-B12C-4AD2-AF0B-163265FD3CBA}"/>
          </ac:grpSpMkLst>
        </pc:grpChg>
      </pc:sldChg>
      <pc:sldChg chg="addSp delSp modSp add">
        <pc:chgData name="Siàn Stebbings" userId="e14ea2a2-07d0-4302-97b9-16dc822a37cc" providerId="ADAL" clId="{952710CC-BFE6-4FC1-89F1-BC77C922F818}" dt="2018-11-04T14:41:48.524" v="2219" actId="478"/>
        <pc:sldMkLst>
          <pc:docMk/>
          <pc:sldMk cId="338330367" sldId="377"/>
        </pc:sldMkLst>
        <pc:spChg chg="mod">
          <ac:chgData name="Siàn Stebbings" userId="e14ea2a2-07d0-4302-97b9-16dc822a37cc" providerId="ADAL" clId="{952710CC-BFE6-4FC1-89F1-BC77C922F818}" dt="2018-11-04T14:36:43.387" v="2004" actId="255"/>
          <ac:spMkLst>
            <pc:docMk/>
            <pc:sldMk cId="338330367" sldId="377"/>
            <ac:spMk id="19" creationId="{5252A847-DE45-4FA3-A1F8-EEBEB845FF8E}"/>
          </ac:spMkLst>
        </pc:spChg>
        <pc:spChg chg="del">
          <ac:chgData name="Siàn Stebbings" userId="e14ea2a2-07d0-4302-97b9-16dc822a37cc" providerId="ADAL" clId="{952710CC-BFE6-4FC1-89F1-BC77C922F818}" dt="2018-11-04T14:41:48.524" v="2219" actId="478"/>
          <ac:spMkLst>
            <pc:docMk/>
            <pc:sldMk cId="338330367" sldId="377"/>
            <ac:spMk id="42" creationId="{E1D3D927-2226-478D-9F00-145374D2A5E4}"/>
          </ac:spMkLst>
        </pc:spChg>
        <pc:grpChg chg="add 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6" creationId="{F64DEBC2-4A5A-4407-BE1D-D34DC2CB85C6}"/>
          </ac:grpSpMkLst>
        </pc:grpChg>
        <pc:grpChg chg="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9" creationId="{495614FF-2F63-4266-963F-7EF319263E64}"/>
          </ac:grpSpMkLst>
        </pc:grpChg>
        <pc:grpChg chg="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10" creationId="{88EF1064-9278-4F03-A1A6-00571F332532}"/>
          </ac:grpSpMkLst>
        </pc:grpChg>
        <pc:grpChg chg="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11" creationId="{7EF6EE0B-29AA-4012-BCCE-B0A61841CAFA}"/>
          </ac:grpSpMkLst>
        </pc:grpChg>
        <pc:grpChg chg="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12" creationId="{241665C0-C403-45E4-AFAA-DD4E41CC764A}"/>
          </ac:grpSpMkLst>
        </pc:grpChg>
        <pc:grpChg chg="mod">
          <ac:chgData name="Siàn Stebbings" userId="e14ea2a2-07d0-4302-97b9-16dc822a37cc" providerId="ADAL" clId="{952710CC-BFE6-4FC1-89F1-BC77C922F818}" dt="2018-11-04T14:41:26.963" v="2214" actId="12788"/>
          <ac:grpSpMkLst>
            <pc:docMk/>
            <pc:sldMk cId="338330367" sldId="377"/>
            <ac:grpSpMk id="13" creationId="{475246E4-8C76-4B80-945D-994383D381CC}"/>
          </ac:grpSpMkLst>
        </pc:grpChg>
      </pc:sldChg>
      <pc:sldChg chg="delSp add">
        <pc:chgData name="Siàn Stebbings" userId="e14ea2a2-07d0-4302-97b9-16dc822a37cc" providerId="ADAL" clId="{952710CC-BFE6-4FC1-89F1-BC77C922F818}" dt="2018-11-04T14:41:45.141" v="2218" actId="478"/>
        <pc:sldMkLst>
          <pc:docMk/>
          <pc:sldMk cId="1473540604" sldId="378"/>
        </pc:sldMkLst>
        <pc:spChg chg="del">
          <ac:chgData name="Siàn Stebbings" userId="e14ea2a2-07d0-4302-97b9-16dc822a37cc" providerId="ADAL" clId="{952710CC-BFE6-4FC1-89F1-BC77C922F818}" dt="2018-11-04T14:41:45.141" v="2218" actId="478"/>
          <ac:spMkLst>
            <pc:docMk/>
            <pc:sldMk cId="1473540604" sldId="378"/>
            <ac:spMk id="126" creationId="{9C6F295E-8C9D-45A4-9442-73AAFCDF4A3B}"/>
          </ac:spMkLst>
        </pc:spChg>
      </pc:sldChg>
      <pc:sldChg chg="addSp delSp add">
        <pc:chgData name="Siàn Stebbings" userId="e14ea2a2-07d0-4302-97b9-16dc822a37cc" providerId="ADAL" clId="{952710CC-BFE6-4FC1-89F1-BC77C922F818}" dt="2018-11-04T15:32:48.507" v="2434"/>
        <pc:sldMkLst>
          <pc:docMk/>
          <pc:sldMk cId="1786890456" sldId="382"/>
        </pc:sldMkLst>
        <pc:graphicFrameChg chg="add">
          <ac:chgData name="Siàn Stebbings" userId="e14ea2a2-07d0-4302-97b9-16dc822a37cc" providerId="ADAL" clId="{952710CC-BFE6-4FC1-89F1-BC77C922F818}" dt="2018-11-04T15:32:48.507" v="2434"/>
          <ac:graphicFrameMkLst>
            <pc:docMk/>
            <pc:sldMk cId="1786890456" sldId="382"/>
            <ac:graphicFrameMk id="10" creationId="{657C9634-6A29-415C-9F2A-5CD31127BFD9}"/>
          </ac:graphicFrameMkLst>
        </pc:graphicFrameChg>
        <pc:graphicFrameChg chg="add">
          <ac:chgData name="Siàn Stebbings" userId="e14ea2a2-07d0-4302-97b9-16dc822a37cc" providerId="ADAL" clId="{952710CC-BFE6-4FC1-89F1-BC77C922F818}" dt="2018-11-04T15:32:48.507" v="2434"/>
          <ac:graphicFrameMkLst>
            <pc:docMk/>
            <pc:sldMk cId="1786890456" sldId="382"/>
            <ac:graphicFrameMk id="11" creationId="{5A9621B5-8447-464F-8658-1E00ED97AA50}"/>
          </ac:graphicFrameMkLst>
        </pc:graphicFrameChg>
        <pc:graphicFrameChg chg="add">
          <ac:chgData name="Siàn Stebbings" userId="e14ea2a2-07d0-4302-97b9-16dc822a37cc" providerId="ADAL" clId="{952710CC-BFE6-4FC1-89F1-BC77C922F818}" dt="2018-11-04T15:32:48.507" v="2434"/>
          <ac:graphicFrameMkLst>
            <pc:docMk/>
            <pc:sldMk cId="1786890456" sldId="382"/>
            <ac:graphicFrameMk id="12" creationId="{0A13C637-67AF-441B-B67F-6A426382374D}"/>
          </ac:graphicFrameMkLst>
        </pc:graphicFrameChg>
        <pc:graphicFrameChg chg="del">
          <ac:chgData name="Siàn Stebbings" userId="e14ea2a2-07d0-4302-97b9-16dc822a37cc" providerId="ADAL" clId="{952710CC-BFE6-4FC1-89F1-BC77C922F818}" dt="2018-11-04T15:32:43.536" v="2433" actId="478"/>
          <ac:graphicFrameMkLst>
            <pc:docMk/>
            <pc:sldMk cId="1786890456" sldId="382"/>
            <ac:graphicFrameMk id="30" creationId="{92ED311B-D430-4A61-AC18-FFC4641F91D1}"/>
          </ac:graphicFrameMkLst>
        </pc:graphicFrameChg>
        <pc:graphicFrameChg chg="del">
          <ac:chgData name="Siàn Stebbings" userId="e14ea2a2-07d0-4302-97b9-16dc822a37cc" providerId="ADAL" clId="{952710CC-BFE6-4FC1-89F1-BC77C922F818}" dt="2018-11-04T15:32:43.536" v="2433" actId="478"/>
          <ac:graphicFrameMkLst>
            <pc:docMk/>
            <pc:sldMk cId="1786890456" sldId="382"/>
            <ac:graphicFrameMk id="36" creationId="{361CBBDD-3836-448E-A728-E6ED58F366B6}"/>
          </ac:graphicFrameMkLst>
        </pc:graphicFrameChg>
        <pc:graphicFrameChg chg="del">
          <ac:chgData name="Siàn Stebbings" userId="e14ea2a2-07d0-4302-97b9-16dc822a37cc" providerId="ADAL" clId="{952710CC-BFE6-4FC1-89F1-BC77C922F818}" dt="2018-11-04T15:32:43.536" v="2433" actId="478"/>
          <ac:graphicFrameMkLst>
            <pc:docMk/>
            <pc:sldMk cId="1786890456" sldId="382"/>
            <ac:graphicFrameMk id="37" creationId="{1A542FCE-3413-4435-83CC-784A3862F80F}"/>
          </ac:graphicFrameMkLst>
        </pc:graphicFrameChg>
      </pc:sldChg>
      <pc:sldChg chg="addSp delSp modSp add">
        <pc:chgData name="Siàn Stebbings" userId="e14ea2a2-07d0-4302-97b9-16dc822a37cc" providerId="ADAL" clId="{952710CC-BFE6-4FC1-89F1-BC77C922F818}" dt="2018-11-04T15:33:41.790" v="2466" actId="207"/>
        <pc:sldMkLst>
          <pc:docMk/>
          <pc:sldMk cId="1625375772" sldId="383"/>
        </pc:sldMkLst>
        <pc:spChg chg="add mod">
          <ac:chgData name="Siàn Stebbings" userId="e14ea2a2-07d0-4302-97b9-16dc822a37cc" providerId="ADAL" clId="{952710CC-BFE6-4FC1-89F1-BC77C922F818}" dt="2018-11-04T15:33:41.790" v="2466" actId="207"/>
          <ac:spMkLst>
            <pc:docMk/>
            <pc:sldMk cId="1625375772" sldId="383"/>
            <ac:spMk id="12" creationId="{0A8CB797-30C0-44EA-A982-84E7B9D73CE2}"/>
          </ac:spMkLst>
        </pc:spChg>
        <pc:spChg chg="del mod">
          <ac:chgData name="Siàn Stebbings" userId="e14ea2a2-07d0-4302-97b9-16dc822a37cc" providerId="ADAL" clId="{952710CC-BFE6-4FC1-89F1-BC77C922F818}" dt="2018-11-04T15:33:14.834" v="2441" actId="478"/>
          <ac:spMkLst>
            <pc:docMk/>
            <pc:sldMk cId="1625375772" sldId="383"/>
            <ac:spMk id="19" creationId="{5252A847-DE45-4FA3-A1F8-EEBEB845FF8E}"/>
          </ac:spMkLst>
        </pc:spChg>
        <pc:grpChg chg="del">
          <ac:chgData name="Siàn Stebbings" userId="e14ea2a2-07d0-4302-97b9-16dc822a37cc" providerId="ADAL" clId="{952710CC-BFE6-4FC1-89F1-BC77C922F818}" dt="2018-11-04T15:33:11.895" v="2440" actId="478"/>
          <ac:grpSpMkLst>
            <pc:docMk/>
            <pc:sldMk cId="1625375772" sldId="383"/>
            <ac:grpSpMk id="2" creationId="{F3D98065-6EDF-4D20-B8FA-39D98788D880}"/>
          </ac:grpSpMkLst>
        </pc:grpChg>
        <pc:grpChg chg="add">
          <ac:chgData name="Siàn Stebbings" userId="e14ea2a2-07d0-4302-97b9-16dc822a37cc" providerId="ADAL" clId="{952710CC-BFE6-4FC1-89F1-BC77C922F818}" dt="2018-11-04T15:33:28.982" v="2458"/>
          <ac:grpSpMkLst>
            <pc:docMk/>
            <pc:sldMk cId="1625375772" sldId="383"/>
            <ac:grpSpMk id="13" creationId="{674C2BAF-2EA1-4DAD-8377-635DDE824328}"/>
          </ac:grpSpMkLst>
        </pc:grpChg>
        <pc:picChg chg="add mod">
          <ac:chgData name="Siàn Stebbings" userId="e14ea2a2-07d0-4302-97b9-16dc822a37cc" providerId="ADAL" clId="{952710CC-BFE6-4FC1-89F1-BC77C922F818}" dt="2018-11-04T15:33:19.161" v="2455" actId="1035"/>
          <ac:picMkLst>
            <pc:docMk/>
            <pc:sldMk cId="1625375772" sldId="383"/>
            <ac:picMk id="3" creationId="{E4323767-E2CF-4B35-87DE-8D2C60E0369E}"/>
          </ac:picMkLst>
        </pc:picChg>
        <pc:picChg chg="del">
          <ac:chgData name="Siàn Stebbings" userId="e14ea2a2-07d0-4302-97b9-16dc822a37cc" providerId="ADAL" clId="{952710CC-BFE6-4FC1-89F1-BC77C922F818}" dt="2018-11-04T15:33:14.834" v="2441" actId="478"/>
          <ac:picMkLst>
            <pc:docMk/>
            <pc:sldMk cId="1625375772" sldId="383"/>
            <ac:picMk id="51" creationId="{2001BCCD-A29D-457D-9E4D-7F85A0DE1F72}"/>
          </ac:picMkLst>
        </pc:picChg>
        <pc:picChg chg="del">
          <ac:chgData name="Siàn Stebbings" userId="e14ea2a2-07d0-4302-97b9-16dc822a37cc" providerId="ADAL" clId="{952710CC-BFE6-4FC1-89F1-BC77C922F818}" dt="2018-11-04T15:33:14.834" v="2441" actId="478"/>
          <ac:picMkLst>
            <pc:docMk/>
            <pc:sldMk cId="1625375772" sldId="383"/>
            <ac:picMk id="54" creationId="{0D71F393-D89D-46D0-B822-78CE0CC5F9E6}"/>
          </ac:picMkLst>
        </pc:picChg>
      </pc:sldChg>
      <pc:sldChg chg="modSp add ord">
        <pc:chgData name="Siàn Stebbings" userId="e14ea2a2-07d0-4302-97b9-16dc822a37cc" providerId="ADAL" clId="{952710CC-BFE6-4FC1-89F1-BC77C922F818}" dt="2018-11-04T15:33:46.068" v="2468"/>
        <pc:sldMkLst>
          <pc:docMk/>
          <pc:sldMk cId="3089188284" sldId="384"/>
        </pc:sldMkLst>
        <pc:spChg chg="mod">
          <ac:chgData name="Siàn Stebbings" userId="e14ea2a2-07d0-4302-97b9-16dc822a37cc" providerId="ADAL" clId="{952710CC-BFE6-4FC1-89F1-BC77C922F818}" dt="2018-11-04T15:33:44.544" v="2467" actId="6549"/>
          <ac:spMkLst>
            <pc:docMk/>
            <pc:sldMk cId="3089188284" sldId="384"/>
            <ac:spMk id="12" creationId="{0A8CB797-30C0-44EA-A982-84E7B9D73CE2}"/>
          </ac:spMkLst>
        </pc:spChg>
      </pc:sldChg>
      <pc:sldChg chg="add">
        <pc:chgData name="Siàn Stebbings" userId="e14ea2a2-07d0-4302-97b9-16dc822a37cc" providerId="ADAL" clId="{952710CC-BFE6-4FC1-89F1-BC77C922F818}" dt="2018-11-04T15:33:34.184" v="2463"/>
        <pc:sldMkLst>
          <pc:docMk/>
          <pc:sldMk cId="3815606150" sldId="3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7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0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8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8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0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7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0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43C518-2E58-4E98-8F61-29A47E1D445A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549" y="875489"/>
            <a:ext cx="498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Counting</a:t>
            </a:r>
            <a:endParaRPr lang="en-GB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482502"/>
            <a:ext cx="6789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1mm then to </a:t>
            </a:r>
            <a:r>
              <a:rPr lang="en-US" sz="6000" dirty="0" err="1" smtClean="0"/>
              <a:t>cms</a:t>
            </a:r>
            <a:endParaRPr lang="en-GB" sz="6000" dirty="0"/>
          </a:p>
        </p:txBody>
      </p:sp>
      <p:pic>
        <p:nvPicPr>
          <p:cNvPr id="1026" name="Picture 2" descr="What is Count? - Definition, Facts &amp;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4701682"/>
            <a:ext cx="5875506" cy="21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6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Eggs are sold in boxes of 10. 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Batang" panose="020B0503020000020004" pitchFamily="18" charset="-127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Mark buys 27 boxes of eggs. 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Batang" panose="020B0503020000020004" pitchFamily="18" charset="-127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How many eggs does he buy altogether?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1551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Eggs are sold in boxes of 10. 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Batang" panose="020B0503020000020004" pitchFamily="18" charset="-127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Mark buys 27 boxes of eggs. 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Batang" panose="020B0503020000020004" pitchFamily="18" charset="-127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How many eggs does he buy altogether?</a:t>
            </a:r>
          </a:p>
          <a:p>
            <a:pPr lvl="0" algn="ctr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Batang" panose="020B0503020000020004" pitchFamily="18" charset="-127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ea typeface="Batang" panose="020B0503020000020004" pitchFamily="18" charset="-127"/>
              </a:rPr>
              <a:t>270 eggs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404858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C43AAA2-1EB2-4E0A-A8C0-318320FEE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966"/>
            <a:ext cx="8913124" cy="6322100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F0D00BA-2E2A-45D3-A664-11B9F059CBE6}"/>
              </a:ext>
            </a:extLst>
          </p:cNvPr>
          <p:cNvGraphicFramePr>
            <a:graphicFrameLocks noGrp="1"/>
          </p:cNvGraphicFramePr>
          <p:nvPr/>
        </p:nvGraphicFramePr>
        <p:xfrm>
          <a:off x="1502369" y="1926942"/>
          <a:ext cx="2880000" cy="24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958564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941139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58511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4272"/>
                  </a:ext>
                </a:extLst>
              </a:tr>
            </a:tbl>
          </a:graphicData>
        </a:graphic>
      </p:graphicFrame>
      <p:graphicFrame>
        <p:nvGraphicFramePr>
          <p:cNvPr id="37" name="Table 35">
            <a:extLst>
              <a:ext uri="{FF2B5EF4-FFF2-40B4-BE49-F238E27FC236}">
                <a16:creationId xmlns:a16="http://schemas.microsoft.com/office/drawing/2014/main" id="{F95B4643-658A-4B53-BE87-F71F9123C545}"/>
              </a:ext>
            </a:extLst>
          </p:cNvPr>
          <p:cNvGraphicFramePr>
            <a:graphicFrameLocks noGrp="1"/>
          </p:cNvGraphicFramePr>
          <p:nvPr/>
        </p:nvGraphicFramePr>
        <p:xfrm>
          <a:off x="1872000" y="4946621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2883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12894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530255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5525125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957747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028508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432873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094934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242634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4804194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0445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F424BA2-0DBB-4746-B7A5-1E4110E8F670}"/>
              </a:ext>
            </a:extLst>
          </p:cNvPr>
          <p:cNvSpPr txBox="1"/>
          <p:nvPr/>
        </p:nvSpPr>
        <p:spPr>
          <a:xfrm>
            <a:off x="889894" y="1742659"/>
            <a:ext cx="51898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E43193-5930-458D-99BF-7507719EC43B}"/>
              </a:ext>
            </a:extLst>
          </p:cNvPr>
          <p:cNvSpPr txBox="1"/>
          <p:nvPr/>
        </p:nvSpPr>
        <p:spPr>
          <a:xfrm>
            <a:off x="5394758" y="1742659"/>
            <a:ext cx="79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4D4638-DDFD-48EB-B5D8-7A167A8C51CC}"/>
              </a:ext>
            </a:extLst>
          </p:cNvPr>
          <p:cNvSpPr txBox="1"/>
          <p:nvPr/>
        </p:nvSpPr>
        <p:spPr>
          <a:xfrm>
            <a:off x="889894" y="4715789"/>
            <a:ext cx="6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CD2CF2-121B-4C7F-8EFE-722BACB4D079}"/>
              </a:ext>
            </a:extLst>
          </p:cNvPr>
          <p:cNvGrpSpPr/>
          <p:nvPr/>
        </p:nvGrpSpPr>
        <p:grpSpPr>
          <a:xfrm>
            <a:off x="1732251" y="2583321"/>
            <a:ext cx="971978" cy="1514273"/>
            <a:chOff x="1767130" y="2569870"/>
            <a:chExt cx="548656" cy="85476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C414934-61F9-42DA-8A67-9225548B8D84}"/>
                </a:ext>
              </a:extLst>
            </p:cNvPr>
            <p:cNvGrpSpPr/>
            <p:nvPr/>
          </p:nvGrpSpPr>
          <p:grpSpPr>
            <a:xfrm>
              <a:off x="1767130" y="2569870"/>
              <a:ext cx="252000" cy="854768"/>
              <a:chOff x="603844" y="7611970"/>
              <a:chExt cx="252000" cy="85476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4EB5566-67F1-41D7-BA8B-4492C0F64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611970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CB16EAF-7C2E-4C23-B410-CDD573280D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913354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1364B3F-C02E-461D-9F05-2C002E46F2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821473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43B397-7BDB-4EA3-B88A-CDD6B116D6C3}"/>
                </a:ext>
              </a:extLst>
            </p:cNvPr>
            <p:cNvGrpSpPr/>
            <p:nvPr/>
          </p:nvGrpSpPr>
          <p:grpSpPr>
            <a:xfrm>
              <a:off x="2063786" y="2569870"/>
              <a:ext cx="252000" cy="854768"/>
              <a:chOff x="603844" y="7611970"/>
              <a:chExt cx="252000" cy="8547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B722EF5-AA59-474A-BEAC-7985652D0B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611970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F9AF548-8D11-4936-839F-4C8E1ADB2B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913354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DCF68DE-15A7-4FAE-AE8D-40877F22C6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821473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55D1712-4AC9-4410-B2B5-7514A9CB27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</p:txBody>
      </p:sp>
    </p:spTree>
    <p:extLst>
      <p:ext uri="{BB962C8B-B14F-4D97-AF65-F5344CB8AC3E}">
        <p14:creationId xmlns:p14="http://schemas.microsoft.com/office/powerpoint/2010/main" val="36323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C43AAA2-1EB2-4E0A-A8C0-318320FEE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966"/>
            <a:ext cx="8913124" cy="63221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55D1712-4AC9-4410-B2B5-7514A9CB27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90C0B3-76C1-4129-8AAD-39DF07CB2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88424"/>
              </p:ext>
            </p:extLst>
          </p:nvPr>
        </p:nvGraphicFramePr>
        <p:xfrm>
          <a:off x="1502369" y="1926942"/>
          <a:ext cx="2880000" cy="24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958564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941139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58511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endParaRPr lang="en-GB" sz="1800" b="1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4272"/>
                  </a:ext>
                </a:extLst>
              </a:tr>
            </a:tbl>
          </a:graphicData>
        </a:graphic>
      </p:graphicFrame>
      <p:graphicFrame>
        <p:nvGraphicFramePr>
          <p:cNvPr id="22" name="Table 35">
            <a:extLst>
              <a:ext uri="{FF2B5EF4-FFF2-40B4-BE49-F238E27FC236}">
                <a16:creationId xmlns:a16="http://schemas.microsoft.com/office/drawing/2014/main" id="{CF8F84D0-4993-49F1-85DD-6CDC948D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22292"/>
              </p:ext>
            </p:extLst>
          </p:nvPr>
        </p:nvGraphicFramePr>
        <p:xfrm>
          <a:off x="1872000" y="4946621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28831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12894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530255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5525125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957747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028508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432873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094934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242634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4804194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0445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2924900-A708-4B43-817D-472727D7FA28}"/>
              </a:ext>
            </a:extLst>
          </p:cNvPr>
          <p:cNvSpPr txBox="1"/>
          <p:nvPr/>
        </p:nvSpPr>
        <p:spPr>
          <a:xfrm>
            <a:off x="889894" y="1742659"/>
            <a:ext cx="51898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D1BBC6-244A-4FD1-8F54-BA4DBF97E243}"/>
              </a:ext>
            </a:extLst>
          </p:cNvPr>
          <p:cNvSpPr txBox="1"/>
          <p:nvPr/>
        </p:nvSpPr>
        <p:spPr>
          <a:xfrm>
            <a:off x="5394758" y="1742659"/>
            <a:ext cx="79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537618-5A4A-4AFA-A05C-9D322E7016B8}"/>
              </a:ext>
            </a:extLst>
          </p:cNvPr>
          <p:cNvSpPr txBox="1"/>
          <p:nvPr/>
        </p:nvSpPr>
        <p:spPr>
          <a:xfrm>
            <a:off x="889894" y="4715789"/>
            <a:ext cx="6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2D151F-EFF0-4FC8-8C8D-CD51B645A471}"/>
              </a:ext>
            </a:extLst>
          </p:cNvPr>
          <p:cNvGrpSpPr/>
          <p:nvPr/>
        </p:nvGrpSpPr>
        <p:grpSpPr>
          <a:xfrm>
            <a:off x="1732251" y="2583321"/>
            <a:ext cx="971978" cy="1514273"/>
            <a:chOff x="1767130" y="2569870"/>
            <a:chExt cx="548656" cy="85476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27D7447-8BF0-42AF-9C34-3A1FE0DF76EA}"/>
                </a:ext>
              </a:extLst>
            </p:cNvPr>
            <p:cNvGrpSpPr/>
            <p:nvPr/>
          </p:nvGrpSpPr>
          <p:grpSpPr>
            <a:xfrm>
              <a:off x="1767130" y="2569870"/>
              <a:ext cx="252000" cy="854768"/>
              <a:chOff x="603844" y="7611970"/>
              <a:chExt cx="252000" cy="8547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EE24884-BB39-424F-BC21-AC6339C7E8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611970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C0779-52A5-4EDB-BD65-6B17761A59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913354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D135FE-454B-41D6-9731-E1E3DB7720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821473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8BD7BD6-3F4A-49A3-A19F-CB851378CA03}"/>
                </a:ext>
              </a:extLst>
            </p:cNvPr>
            <p:cNvGrpSpPr/>
            <p:nvPr/>
          </p:nvGrpSpPr>
          <p:grpSpPr>
            <a:xfrm>
              <a:off x="2063786" y="2569870"/>
              <a:ext cx="252000" cy="854768"/>
              <a:chOff x="603844" y="7611970"/>
              <a:chExt cx="252000" cy="85476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A50A2F7-58F0-47A4-A989-9AD889280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611970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5C911-2C02-4792-BB5A-170AF95CFA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7913354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CFD7BA0-3F09-48DD-8ADB-E51F1D900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844" y="821473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b="1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92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numbers below are the amount of ice creams sold by three ice cream shops. Use the clues to match the shop to their amount. </a:t>
            </a:r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Ice Cream World sold 10 times more ice creams than Nick’s Ices. 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Nice Ice sold 7 lots of ten ice creams.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Super Ice Creams sold 10 times more than Nice Ice.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7F5139-16D4-4D03-A1FD-B3066DCA4A9E}"/>
              </a:ext>
            </a:extLst>
          </p:cNvPr>
          <p:cNvGrpSpPr/>
          <p:nvPr/>
        </p:nvGrpSpPr>
        <p:grpSpPr>
          <a:xfrm>
            <a:off x="460653" y="1798951"/>
            <a:ext cx="8222694" cy="637762"/>
            <a:chOff x="356077" y="1798951"/>
            <a:chExt cx="8222694" cy="6377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CD94350-46BD-4A16-A839-30DB02D723E3}"/>
                </a:ext>
              </a:extLst>
            </p:cNvPr>
            <p:cNvSpPr/>
            <p:nvPr/>
          </p:nvSpPr>
          <p:spPr>
            <a:xfrm>
              <a:off x="356077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700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1C30B03-4D6C-4B7D-80C1-73F2E802A16C}"/>
                </a:ext>
              </a:extLst>
            </p:cNvPr>
            <p:cNvSpPr/>
            <p:nvPr/>
          </p:nvSpPr>
          <p:spPr>
            <a:xfrm>
              <a:off x="2671800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410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3192CDE-C25C-4555-BD82-9EB9902C690B}"/>
                </a:ext>
              </a:extLst>
            </p:cNvPr>
            <p:cNvSpPr/>
            <p:nvPr/>
          </p:nvSpPr>
          <p:spPr>
            <a:xfrm>
              <a:off x="4987523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1DCE89A-C90A-43FB-AD53-6D2D83103835}"/>
                </a:ext>
              </a:extLst>
            </p:cNvPr>
            <p:cNvSpPr/>
            <p:nvPr/>
          </p:nvSpPr>
          <p:spPr>
            <a:xfrm>
              <a:off x="7303247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01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numbers below are the amount of ice creams sold by three ice cream shops. Use the clues to match the shop to their amount. </a:t>
            </a:r>
            <a:endParaRPr lang="en-GB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Ice Cream World sold 10 times more ice creams than Nick’s Ices. 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Nice Ice sold 7 lots of ten ice creams.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Super Ice Creams sold 10 times more than Nice Ice.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Ice Cream World = 410; Nick’s Ices = 41; Nice Ice = 70; Super Ice Creams = 700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7F5139-16D4-4D03-A1FD-B3066DCA4A9E}"/>
              </a:ext>
            </a:extLst>
          </p:cNvPr>
          <p:cNvGrpSpPr/>
          <p:nvPr/>
        </p:nvGrpSpPr>
        <p:grpSpPr>
          <a:xfrm>
            <a:off x="460653" y="1798951"/>
            <a:ext cx="8222694" cy="637762"/>
            <a:chOff x="356077" y="1798951"/>
            <a:chExt cx="8222694" cy="6377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CD94350-46BD-4A16-A839-30DB02D723E3}"/>
                </a:ext>
              </a:extLst>
            </p:cNvPr>
            <p:cNvSpPr/>
            <p:nvPr/>
          </p:nvSpPr>
          <p:spPr>
            <a:xfrm>
              <a:off x="356077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700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1C30B03-4D6C-4B7D-80C1-73F2E802A16C}"/>
                </a:ext>
              </a:extLst>
            </p:cNvPr>
            <p:cNvSpPr/>
            <p:nvPr/>
          </p:nvSpPr>
          <p:spPr>
            <a:xfrm>
              <a:off x="2671800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410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3192CDE-C25C-4555-BD82-9EB9902C690B}"/>
                </a:ext>
              </a:extLst>
            </p:cNvPr>
            <p:cNvSpPr/>
            <p:nvPr/>
          </p:nvSpPr>
          <p:spPr>
            <a:xfrm>
              <a:off x="4987523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70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1DCE89A-C90A-43FB-AD53-6D2D83103835}"/>
                </a:ext>
              </a:extLst>
            </p:cNvPr>
            <p:cNvSpPr/>
            <p:nvPr/>
          </p:nvSpPr>
          <p:spPr>
            <a:xfrm>
              <a:off x="7303247" y="1798951"/>
              <a:ext cx="1275524" cy="637762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18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Chris buys a pack of crayons. There are 10 crayons in a pack.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takes 350 crayons to fill the drawer.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buys 33 more packs.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Does Chris have enough crayons to fill the drawer?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Chris buys a pack of crayons. There are 10 crayons in a pack.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takes 350 crayons to fill the drawer.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buys 33 more packs.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Does Chris have enough crayons to fill the drawer?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405518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Chris buys a pack of crayons. There are 10 crayons in a pack.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takes 350 crayons to fill the drawer.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buys 33 more packs.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Does Chris have enough crayons to fill the drawer?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because 34 x 10 = 340. He needs 10 more.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90688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23767-E2CF-4B35-87DE-8D2C60E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8CB797-30C0-44EA-A982-84E7B9D73C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and Kay have bought sweets for a party.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Kay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bought the most? Prove it.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BED969B-E022-4495-89FA-577FD42C542B}"/>
              </a:ext>
            </a:extLst>
          </p:cNvPr>
          <p:cNvSpPr/>
          <p:nvPr/>
        </p:nvSpPr>
        <p:spPr>
          <a:xfrm>
            <a:off x="2784161" y="1895221"/>
            <a:ext cx="3575678" cy="93706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bought more because I have 10 lots of 45 sweets.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64AD481-2C1D-414A-9CBB-CC77AC95A0DE}"/>
              </a:ext>
            </a:extLst>
          </p:cNvPr>
          <p:cNvSpPr/>
          <p:nvPr/>
        </p:nvSpPr>
        <p:spPr>
          <a:xfrm flipH="1">
            <a:off x="2784161" y="3301009"/>
            <a:ext cx="3575678" cy="937256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bought more because I have 45 lots of 10 sweets.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FCC350-771A-4CB6-ACB6-4E66531DEB05}"/>
              </a:ext>
            </a:extLst>
          </p:cNvPr>
          <p:cNvGrpSpPr/>
          <p:nvPr/>
        </p:nvGrpSpPr>
        <p:grpSpPr>
          <a:xfrm>
            <a:off x="6397138" y="1700734"/>
            <a:ext cx="2412136" cy="1131551"/>
            <a:chOff x="6397138" y="1700734"/>
            <a:chExt cx="2412136" cy="11315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3A0F76-DC0D-4BF6-9CED-961CDAC767C1}"/>
                </a:ext>
              </a:extLst>
            </p:cNvPr>
            <p:cNvGrpSpPr/>
            <p:nvPr/>
          </p:nvGrpSpPr>
          <p:grpSpPr>
            <a:xfrm>
              <a:off x="6397138" y="1700734"/>
              <a:ext cx="2390013" cy="388971"/>
              <a:chOff x="6397138" y="1700734"/>
              <a:chExt cx="2390013" cy="38897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D0176D7-3A2B-4947-B95F-DAAD59828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56B4CE5-8C94-4369-9A4A-3E8196D70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8A30CC5-4DF6-4476-AAEF-8BFC3C062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24BD8E-ED4B-44E7-AAA8-7455E7DA1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2390183-2EA4-48C5-9193-C268ACC1A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FEF290-4541-4B85-93FC-D137C544C966}"/>
                </a:ext>
              </a:extLst>
            </p:cNvPr>
            <p:cNvGrpSpPr/>
            <p:nvPr/>
          </p:nvGrpSpPr>
          <p:grpSpPr>
            <a:xfrm>
              <a:off x="6419261" y="2072024"/>
              <a:ext cx="2390013" cy="388971"/>
              <a:chOff x="6397138" y="1700734"/>
              <a:chExt cx="2390013" cy="3889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1820B0E-0B88-43F2-A9AF-8121F4F85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39E0EAB-9259-4CE8-94A8-EDA0E1905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A11D697-2164-42DC-8336-3B379BAA3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CD9FC67-962D-40A2-8953-576CCDB80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64BF0E-ED9A-4AAF-85A3-0D432B897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1A095E-6D65-4B5E-9080-9E8DF6BA6B6D}"/>
                </a:ext>
              </a:extLst>
            </p:cNvPr>
            <p:cNvGrpSpPr/>
            <p:nvPr/>
          </p:nvGrpSpPr>
          <p:grpSpPr>
            <a:xfrm>
              <a:off x="6397138" y="2443314"/>
              <a:ext cx="2390013" cy="388971"/>
              <a:chOff x="6397138" y="1700734"/>
              <a:chExt cx="2390013" cy="38897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2A0DE7-6723-4827-BF2F-865541EE9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888581E-BC39-45CF-8BB3-2999FE164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CBF6DEB-A2F7-4787-8913-8BFF3952A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49862DC-3C43-408C-8DC5-88214C68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C1552B9-DE5F-4591-959C-9F2D4DB53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AD5DE-BE70-4583-8504-F534591A4DAD}"/>
              </a:ext>
            </a:extLst>
          </p:cNvPr>
          <p:cNvGrpSpPr/>
          <p:nvPr/>
        </p:nvGrpSpPr>
        <p:grpSpPr>
          <a:xfrm>
            <a:off x="337372" y="3377398"/>
            <a:ext cx="2389070" cy="922501"/>
            <a:chOff x="337372" y="3339298"/>
            <a:chExt cx="2389070" cy="9225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97C35C-828A-488F-85C1-647A9D1C8579}"/>
                </a:ext>
              </a:extLst>
            </p:cNvPr>
            <p:cNvGrpSpPr/>
            <p:nvPr/>
          </p:nvGrpSpPr>
          <p:grpSpPr>
            <a:xfrm>
              <a:off x="337372" y="3339298"/>
              <a:ext cx="2389070" cy="391879"/>
              <a:chOff x="337372" y="3339298"/>
              <a:chExt cx="2389070" cy="39187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9D2AF4A-C21E-41C7-A787-6557F615B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A513C7B-0AFE-4E34-8BF6-A5611D9C0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0A3A300-7C9B-4B7A-B967-A457F6126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C39B195-2CE2-416D-AF42-406E27CEC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05D8FA9-C8C6-44D8-9720-6C842497C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AE97831-7CFB-49A3-9307-1E61FA04B37D}"/>
                </a:ext>
              </a:extLst>
            </p:cNvPr>
            <p:cNvGrpSpPr/>
            <p:nvPr/>
          </p:nvGrpSpPr>
          <p:grpSpPr>
            <a:xfrm>
              <a:off x="337372" y="3869920"/>
              <a:ext cx="2389070" cy="391879"/>
              <a:chOff x="337372" y="3339298"/>
              <a:chExt cx="2389070" cy="391879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718F8A2-544B-49E2-90B7-6C1CF2D5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E6CA55D-E0B2-4496-889A-F13338606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F14DB81-50C2-47BB-BF6A-A14737D33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DA07723-FB33-40D2-ADE2-9059F42D9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6275A28-5563-4DC2-8F22-5B7C16CB8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594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Autumn Block 4 – Multiplication and Division</a:t>
            </a:r>
          </a:p>
          <a:p>
            <a:pPr lvl="0"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Multiply by 10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23767-E2CF-4B35-87DE-8D2C60E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8CB797-30C0-44EA-A982-84E7B9D73C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and Kay have bought sweets for a party.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Kay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bought the most? Prove it.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both bought the same amount because...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C2BAF-2EA1-4DAD-8377-635DDE824328}"/>
              </a:ext>
            </a:extLst>
          </p:cNvPr>
          <p:cNvGrpSpPr/>
          <p:nvPr/>
        </p:nvGrpSpPr>
        <p:grpSpPr>
          <a:xfrm>
            <a:off x="2784161" y="1895221"/>
            <a:ext cx="3575678" cy="2343044"/>
            <a:chOff x="2784161" y="1895221"/>
            <a:chExt cx="3575678" cy="234304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BED969B-E022-4495-89FA-577FD42C542B}"/>
                </a:ext>
              </a:extLst>
            </p:cNvPr>
            <p:cNvSpPr/>
            <p:nvPr/>
          </p:nvSpPr>
          <p:spPr>
            <a:xfrm>
              <a:off x="2784161" y="1895221"/>
              <a:ext cx="3575678" cy="937064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bought more because I have 10 lots of 45 sweets.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64AD481-2C1D-414A-9CBB-CC77AC95A0DE}"/>
                </a:ext>
              </a:extLst>
            </p:cNvPr>
            <p:cNvSpPr/>
            <p:nvPr/>
          </p:nvSpPr>
          <p:spPr>
            <a:xfrm flipH="1">
              <a:off x="2784161" y="3301009"/>
              <a:ext cx="3575678" cy="937256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bought more because I have 45 lots of 10 sweets.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8A7EC8-9AD1-4AB6-96C3-592331C5EC1A}"/>
              </a:ext>
            </a:extLst>
          </p:cNvPr>
          <p:cNvGrpSpPr/>
          <p:nvPr/>
        </p:nvGrpSpPr>
        <p:grpSpPr>
          <a:xfrm>
            <a:off x="6397138" y="1700734"/>
            <a:ext cx="2412136" cy="1131551"/>
            <a:chOff x="6397138" y="1700734"/>
            <a:chExt cx="2412136" cy="11315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22BC83-65DA-4125-B371-1B78E7DEA266}"/>
                </a:ext>
              </a:extLst>
            </p:cNvPr>
            <p:cNvGrpSpPr/>
            <p:nvPr/>
          </p:nvGrpSpPr>
          <p:grpSpPr>
            <a:xfrm>
              <a:off x="6397138" y="1700734"/>
              <a:ext cx="2390013" cy="388971"/>
              <a:chOff x="6397138" y="1700734"/>
              <a:chExt cx="2390013" cy="38897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7F9B381-E634-49B5-BD08-EBC1BE9EB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F110AB4-505A-4D6D-8A51-69D884C23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64A3978-855A-4384-B581-B33956456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212D6CE-239D-4EA7-9B53-65B463337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B392664-9D63-481A-86D6-DEF86D768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906CEA-7A3C-44CB-95B9-02F1C480408A}"/>
                </a:ext>
              </a:extLst>
            </p:cNvPr>
            <p:cNvGrpSpPr/>
            <p:nvPr/>
          </p:nvGrpSpPr>
          <p:grpSpPr>
            <a:xfrm>
              <a:off x="6419261" y="2072024"/>
              <a:ext cx="2390013" cy="388971"/>
              <a:chOff x="6397138" y="1700734"/>
              <a:chExt cx="2390013" cy="3889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2E8539B-F7BA-4554-928C-ECCCE543F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02EBAE5-0B49-4487-8411-85262F5E9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3737193-35B5-4F27-81C0-B9C7BE73C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06111B8-4B21-471D-A9B2-25A3D7FDA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D0FA94E-1E61-44B1-AC3F-57BFF63C1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0B4DBD-CFAA-4B90-84D5-860862A3E8A8}"/>
                </a:ext>
              </a:extLst>
            </p:cNvPr>
            <p:cNvGrpSpPr/>
            <p:nvPr/>
          </p:nvGrpSpPr>
          <p:grpSpPr>
            <a:xfrm>
              <a:off x="6397138" y="2443314"/>
              <a:ext cx="2390013" cy="388971"/>
              <a:chOff x="6397138" y="1700734"/>
              <a:chExt cx="2390013" cy="38897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B850138-A930-407E-A97C-588AF4BD1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3C7677-F38B-4549-8F5D-63EB16981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F5A5ED7-1654-458F-B404-2E42DD550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9C93D44-878C-4485-9466-CF31F620C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83C7F55-B296-40C3-8ED8-46C556D9E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7D7AE4-36AC-4FED-AE1C-CD18089719C4}"/>
              </a:ext>
            </a:extLst>
          </p:cNvPr>
          <p:cNvGrpSpPr/>
          <p:nvPr/>
        </p:nvGrpSpPr>
        <p:grpSpPr>
          <a:xfrm>
            <a:off x="337372" y="3377398"/>
            <a:ext cx="2389070" cy="922501"/>
            <a:chOff x="337372" y="3339298"/>
            <a:chExt cx="2389070" cy="9225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E231E2-743E-4EF3-975E-7D3EC276A44D}"/>
                </a:ext>
              </a:extLst>
            </p:cNvPr>
            <p:cNvGrpSpPr/>
            <p:nvPr/>
          </p:nvGrpSpPr>
          <p:grpSpPr>
            <a:xfrm>
              <a:off x="337372" y="3339298"/>
              <a:ext cx="2389070" cy="391879"/>
              <a:chOff x="337372" y="3339298"/>
              <a:chExt cx="2389070" cy="39187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6849D89-9660-4C11-A2CE-DBD221150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A038BA1-3FFA-41BE-B3B3-5D5582EB6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01BCFFD-D3B1-462D-A7A7-6AA212C0A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2B70AD-8BEE-46E2-B8EB-43C7A8D0B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E5E8737-AD7B-4B5E-91D1-6F00885DA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246ABE-5C7A-4AAC-9CFA-A8B8B3F19777}"/>
                </a:ext>
              </a:extLst>
            </p:cNvPr>
            <p:cNvGrpSpPr/>
            <p:nvPr/>
          </p:nvGrpSpPr>
          <p:grpSpPr>
            <a:xfrm>
              <a:off x="337372" y="3869920"/>
              <a:ext cx="2389070" cy="391879"/>
              <a:chOff x="337372" y="3339298"/>
              <a:chExt cx="2389070" cy="39187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EABFC0-0987-4BDC-99B6-CEC44BE76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70B2B1D-F2F3-4E37-9D0E-929A39E53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AE8BA91-1B7E-4466-8D2B-50886AE7E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E38D4E0-0E92-4DAD-893F-56B590D43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914DF44-4984-4B5C-B251-6E4613F58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5375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23767-E2CF-4B35-87DE-8D2C60E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8CB797-30C0-44EA-A982-84E7B9D73C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and Kay have bought sweets for a party.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Zainab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Kay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bought the most? Prove it.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both bought the same amount because: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x 45 = 450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 x 10 = 450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C2BAF-2EA1-4DAD-8377-635DDE824328}"/>
              </a:ext>
            </a:extLst>
          </p:cNvPr>
          <p:cNvGrpSpPr/>
          <p:nvPr/>
        </p:nvGrpSpPr>
        <p:grpSpPr>
          <a:xfrm>
            <a:off x="2784161" y="1895221"/>
            <a:ext cx="3575678" cy="2343044"/>
            <a:chOff x="2784161" y="1895221"/>
            <a:chExt cx="3575678" cy="234304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BED969B-E022-4495-89FA-577FD42C542B}"/>
                </a:ext>
              </a:extLst>
            </p:cNvPr>
            <p:cNvSpPr/>
            <p:nvPr/>
          </p:nvSpPr>
          <p:spPr>
            <a:xfrm>
              <a:off x="2784161" y="1895221"/>
              <a:ext cx="3575678" cy="937064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bought more because I have 10 lots of 45 sweets.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64AD481-2C1D-414A-9CBB-CC77AC95A0DE}"/>
                </a:ext>
              </a:extLst>
            </p:cNvPr>
            <p:cNvSpPr/>
            <p:nvPr/>
          </p:nvSpPr>
          <p:spPr>
            <a:xfrm flipH="1">
              <a:off x="2784161" y="3301009"/>
              <a:ext cx="3575678" cy="937256"/>
            </a:xfrm>
            <a:prstGeom prst="wedgeRoundRectCallout">
              <a:avLst>
                <a:gd name="adj1" fmla="val -39645"/>
                <a:gd name="adj2" fmla="val 6397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bought more because I have 45 lots of 10 sweets.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034881-39C4-4613-A63F-A6E33D5AFAA9}"/>
              </a:ext>
            </a:extLst>
          </p:cNvPr>
          <p:cNvGrpSpPr/>
          <p:nvPr/>
        </p:nvGrpSpPr>
        <p:grpSpPr>
          <a:xfrm>
            <a:off x="6397138" y="1700734"/>
            <a:ext cx="2412136" cy="1131551"/>
            <a:chOff x="6397138" y="1700734"/>
            <a:chExt cx="2412136" cy="11315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AE557D-BF3F-40EA-B118-826C98E452B7}"/>
                </a:ext>
              </a:extLst>
            </p:cNvPr>
            <p:cNvGrpSpPr/>
            <p:nvPr/>
          </p:nvGrpSpPr>
          <p:grpSpPr>
            <a:xfrm>
              <a:off x="6397138" y="1700734"/>
              <a:ext cx="2390013" cy="388971"/>
              <a:chOff x="6397138" y="1700734"/>
              <a:chExt cx="2390013" cy="38897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5C5D0EC-DA00-4962-BB33-4DB0BF506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9D56CD2-09D8-4F67-A129-F7B0F2A777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990E6FD-7564-4BB5-9F98-C172BFE0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7094163-7999-4E0A-B8F6-8CCA6863F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C09E8C3-3771-4EAF-A916-5ADB59A2E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91B4A2-279F-4E81-A88A-229F658EE46E}"/>
                </a:ext>
              </a:extLst>
            </p:cNvPr>
            <p:cNvGrpSpPr/>
            <p:nvPr/>
          </p:nvGrpSpPr>
          <p:grpSpPr>
            <a:xfrm>
              <a:off x="6419261" y="2072024"/>
              <a:ext cx="2390013" cy="388971"/>
              <a:chOff x="6397138" y="1700734"/>
              <a:chExt cx="2390013" cy="3889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B05F99E-66FF-4F28-96EE-1D45959E1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6CBB840-E48D-4A2D-A67A-8DC755FD0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B09D9A7-9AE8-4C4E-8E2B-04A7EDDB0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04B9FFF-DD39-4391-8F59-7863EAF7A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174BC8A-93EE-4DCF-9436-9EC62E588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ECC6B7-3CBA-4960-AE97-FDE5F2EBA43A}"/>
                </a:ext>
              </a:extLst>
            </p:cNvPr>
            <p:cNvGrpSpPr/>
            <p:nvPr/>
          </p:nvGrpSpPr>
          <p:grpSpPr>
            <a:xfrm>
              <a:off x="6397138" y="2443314"/>
              <a:ext cx="2390013" cy="388971"/>
              <a:chOff x="6397138" y="1700734"/>
              <a:chExt cx="2390013" cy="38897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68EF134-9409-4A06-A50F-B770E5581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138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E1F1312-8DBF-4D5B-B38A-5FB6F0924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0664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4D81FF7-8FB0-4EA2-AB7B-361DB674A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4190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FD729C7-7653-4858-A0E1-ECF2E87F1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817716" y="1700734"/>
                <a:ext cx="495908" cy="38897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5F3C1F4-CAA7-4657-9B7C-ADB0E1583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91243" y="1700734"/>
                <a:ext cx="495908" cy="388971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9297AB-FC17-4FAE-8D0E-70D56B6977EC}"/>
              </a:ext>
            </a:extLst>
          </p:cNvPr>
          <p:cNvGrpSpPr/>
          <p:nvPr/>
        </p:nvGrpSpPr>
        <p:grpSpPr>
          <a:xfrm>
            <a:off x="337372" y="3377398"/>
            <a:ext cx="2389070" cy="922501"/>
            <a:chOff x="337372" y="3339298"/>
            <a:chExt cx="2389070" cy="9225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7AE112-7C86-4383-9886-7C9DC73E3D8A}"/>
                </a:ext>
              </a:extLst>
            </p:cNvPr>
            <p:cNvGrpSpPr/>
            <p:nvPr/>
          </p:nvGrpSpPr>
          <p:grpSpPr>
            <a:xfrm>
              <a:off x="337372" y="3339298"/>
              <a:ext cx="2389070" cy="391879"/>
              <a:chOff x="337372" y="3339298"/>
              <a:chExt cx="2389070" cy="39187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5264A62-914D-4822-A4D0-F131FFE9D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BECC559-0089-4B9D-BF9B-B5BD2B042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4C48636-8375-438B-88A3-FD5E50E71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7410179-754C-436B-B3F3-D695EB509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59A5D97-56CA-4A82-A5D9-607D74650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CA8E494-9624-4EA0-8279-7913BD46D2A9}"/>
                </a:ext>
              </a:extLst>
            </p:cNvPr>
            <p:cNvGrpSpPr/>
            <p:nvPr/>
          </p:nvGrpSpPr>
          <p:grpSpPr>
            <a:xfrm>
              <a:off x="337372" y="3869920"/>
              <a:ext cx="2389070" cy="391879"/>
              <a:chOff x="337372" y="3339298"/>
              <a:chExt cx="2389070" cy="39187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5D3D421-5B1C-4172-8EF9-F28D7873E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7372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EE1277D-E603-4BE4-B022-9A3941F58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2823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19262EE-B5E2-4CC8-870F-190B89C9D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41461" y="3341730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27A7EF8-AE5D-4456-8F62-F98F89588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0098" y="3339298"/>
                <a:ext cx="383619" cy="38944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CABD876-B1A5-4B5C-9D24-1ED9B7842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8735" y="3339298"/>
                <a:ext cx="383619" cy="3894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560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 dirty="0" err="1" smtClean="0"/>
              <a:t>Generalisation</a:t>
            </a:r>
            <a:endParaRPr lang="en-GB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do we do when we multiply by 10? What happens?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5593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3F4EAD0-AC99-4155-A501-83508B0D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6465C68-5F06-4BDB-A4DC-78E6AD4341E4}"/>
              </a:ext>
            </a:extLst>
          </p:cNvPr>
          <p:cNvSpPr/>
          <p:nvPr/>
        </p:nvSpPr>
        <p:spPr>
          <a:xfrm>
            <a:off x="1145917" y="1617498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lots of 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824803-043C-4981-9D7E-2C0D2922408A}"/>
              </a:ext>
            </a:extLst>
          </p:cNvPr>
          <p:cNvSpPr/>
          <p:nvPr/>
        </p:nvSpPr>
        <p:spPr>
          <a:xfrm>
            <a:off x="1145917" y="4755939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lots of 3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EBB10A-D76F-4D68-9906-A76652678F5C}"/>
              </a:ext>
            </a:extLst>
          </p:cNvPr>
          <p:cNvSpPr/>
          <p:nvPr/>
        </p:nvSpPr>
        <p:spPr>
          <a:xfrm>
            <a:off x="1145917" y="3186719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lots of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478A76-2E7A-4935-941F-34002A8A1E4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image.</a:t>
            </a:r>
          </a:p>
          <a:p>
            <a:pPr lvl="0"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F4EAD0-AC99-4155-A501-83508B0D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6465C68-5F06-4BDB-A4DC-78E6AD4341E4}"/>
              </a:ext>
            </a:extLst>
          </p:cNvPr>
          <p:cNvSpPr/>
          <p:nvPr/>
        </p:nvSpPr>
        <p:spPr>
          <a:xfrm>
            <a:off x="1145917" y="1617498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lots of 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478A76-2E7A-4935-941F-34002A8A1E4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correct image.</a:t>
            </a:r>
          </a:p>
          <a:p>
            <a:pPr lvl="0"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32A5B8-339E-49DD-8475-BF32B20EA947}"/>
              </a:ext>
            </a:extLst>
          </p:cNvPr>
          <p:cNvCxnSpPr>
            <a:cxnSpLocks/>
          </p:cNvCxnSpPr>
          <p:nvPr/>
        </p:nvCxnSpPr>
        <p:spPr>
          <a:xfrm>
            <a:off x="3477566" y="1977091"/>
            <a:ext cx="1455042" cy="1641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6987D5-6932-489C-B720-0ECE797FBEA6}"/>
              </a:ext>
            </a:extLst>
          </p:cNvPr>
          <p:cNvCxnSpPr>
            <a:cxnSpLocks/>
          </p:cNvCxnSpPr>
          <p:nvPr/>
        </p:nvCxnSpPr>
        <p:spPr>
          <a:xfrm>
            <a:off x="3477566" y="3546312"/>
            <a:ext cx="1455042" cy="1694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4D16C5-4003-4B74-AAF3-B78D6749BB34}"/>
              </a:ext>
            </a:extLst>
          </p:cNvPr>
          <p:cNvCxnSpPr>
            <a:cxnSpLocks/>
          </p:cNvCxnSpPr>
          <p:nvPr/>
        </p:nvCxnSpPr>
        <p:spPr>
          <a:xfrm flipV="1">
            <a:off x="3477566" y="2102061"/>
            <a:ext cx="1455042" cy="3013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824803-043C-4981-9D7E-2C0D2922408A}"/>
              </a:ext>
            </a:extLst>
          </p:cNvPr>
          <p:cNvSpPr/>
          <p:nvPr/>
        </p:nvSpPr>
        <p:spPr>
          <a:xfrm>
            <a:off x="1145917" y="4755939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lots of 3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EBB10A-D76F-4D68-9906-A76652678F5C}"/>
              </a:ext>
            </a:extLst>
          </p:cNvPr>
          <p:cNvSpPr/>
          <p:nvPr/>
        </p:nvSpPr>
        <p:spPr>
          <a:xfrm>
            <a:off x="1145917" y="3186719"/>
            <a:ext cx="2331649" cy="7191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lots of 3</a:t>
            </a:r>
          </a:p>
        </p:txBody>
      </p:sp>
    </p:spTree>
    <p:extLst>
      <p:ext uri="{BB962C8B-B14F-4D97-AF65-F5344CB8AC3E}">
        <p14:creationId xmlns:p14="http://schemas.microsoft.com/office/powerpoint/2010/main" val="6754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CC02FB-BBD6-4958-AA6C-AD1655B8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966"/>
            <a:ext cx="8913124" cy="63221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CBF42B4-6A2C-4942-AB82-1FB6FBB5D4F9}"/>
              </a:ext>
            </a:extLst>
          </p:cNvPr>
          <p:cNvGraphicFramePr>
            <a:graphicFrameLocks noGrp="1"/>
          </p:cNvGraphicFramePr>
          <p:nvPr/>
        </p:nvGraphicFramePr>
        <p:xfrm>
          <a:off x="1708071" y="4566291"/>
          <a:ext cx="5773535" cy="100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35191455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927660493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3742358760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3334182844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124493181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4037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3F76F95C-FFE6-45F1-9A09-DA42749A361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represented by the image below.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CC02FB-BBD6-4958-AA6C-AD1655B8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966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F76F95C-FFE6-45F1-9A09-DA42749A361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represented by the image below.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D9AADE-BD43-4183-B1D8-2B364770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81595"/>
              </p:ext>
            </p:extLst>
          </p:nvPr>
        </p:nvGraphicFramePr>
        <p:xfrm>
          <a:off x="1708071" y="4566291"/>
          <a:ext cx="5773535" cy="100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35191455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927660493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3742358760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3334182844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124493181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4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4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lots of 76 crayons gives a total of 760 crayons.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74977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lots of 76 crayons gives a total of 760 crayons.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47076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3847C507-D7C7-44E8-A444-845BD8838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0f0ae0ff-29c4-4766-b250-c1a9bee8d430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86144f90-c7b6-48d0-aae5-f5e9e48cc3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1332</TotalTime>
  <Words>872</Words>
  <Application>Microsoft Office PowerPoint</Application>
  <PresentationFormat>On-screen Show (4:3)</PresentationFormat>
  <Paragraphs>307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Batang</vt:lpstr>
      <vt:lpstr>Arial</vt:lpstr>
      <vt:lpstr>Century Gothic</vt:lpstr>
      <vt:lpstr>SassoonCRInfantMedium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Generalisation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Mrs N Padgett</cp:lastModifiedBy>
  <cp:revision>55</cp:revision>
  <dcterms:created xsi:type="dcterms:W3CDTF">2018-03-17T10:08:43Z</dcterms:created>
  <dcterms:modified xsi:type="dcterms:W3CDTF">2020-11-22T21:20:47Z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