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0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7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3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1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07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94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5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1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97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0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D08AD-61C4-477A-AC90-66F262EF7D1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5161-E859-4058-9957-B03230727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08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ids.britannica.com/kids/article/Tim-Berners-Lee/626687" TargetMode="External"/><Relationship Id="rId7" Type="http://schemas.openxmlformats.org/officeDocument/2006/relationships/hyperlink" Target="https://kids.kiddle.co/Steve_Jobs" TargetMode="External"/><Relationship Id="rId2" Type="http://schemas.openxmlformats.org/officeDocument/2006/relationships/hyperlink" Target="https://kids.kiddle.co/Tim_Berners-Le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ucksters.com/biography/entrepreneurs/steve_jobs.php" TargetMode="External"/><Relationship Id="rId5" Type="http://schemas.openxmlformats.org/officeDocument/2006/relationships/hyperlink" Target="https://kids.kiddle.co/Bill_Gates" TargetMode="External"/><Relationship Id="rId4" Type="http://schemas.openxmlformats.org/officeDocument/2006/relationships/hyperlink" Target="https://www.ducksters.com/biography/entrepreneurs/bill_gat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Creating an information text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11.01.21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78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By the end of this unit you will: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05366"/>
          </a:xfrm>
        </p:spPr>
        <p:txBody>
          <a:bodyPr/>
          <a:lstStyle/>
          <a:p>
            <a:r>
              <a:rPr lang="en-GB" dirty="0" smtClean="0"/>
              <a:t>Know facts about key figures in computing</a:t>
            </a:r>
          </a:p>
          <a:p>
            <a:r>
              <a:rPr lang="en-GB" dirty="0" smtClean="0"/>
              <a:t>Be more confident selecting ambitious vocabulary</a:t>
            </a:r>
          </a:p>
          <a:p>
            <a:r>
              <a:rPr lang="en-GB" dirty="0" smtClean="0"/>
              <a:t>Have created your own information text using different Y6 features</a:t>
            </a:r>
            <a:endParaRPr lang="en-GB" dirty="0"/>
          </a:p>
        </p:txBody>
      </p:sp>
      <p:pic>
        <p:nvPicPr>
          <p:cNvPr id="1026" name="Picture 2" descr="Tim Berners-Lee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08" y="3849524"/>
            <a:ext cx="2235931" cy="27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l Gates Exits Microsoft Board To Focus On Philanthropy Full-Time –  Dead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015" y="3849524"/>
            <a:ext cx="4365493" cy="262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Mark Zuckerbe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0" descr="Mark Zuckerber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Mark Zuckerberg - Facebook, Family &amp; Facts - Biograph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584" y="3819211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60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Writing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5705"/>
            <a:ext cx="10515600" cy="298150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Audience: The general public</a:t>
            </a:r>
          </a:p>
          <a:p>
            <a:pPr marL="0" indent="0">
              <a:buNone/>
            </a:pPr>
            <a:r>
              <a:rPr lang="en-GB" dirty="0" smtClean="0"/>
              <a:t>Purpose: Inform people about key figures in computing</a:t>
            </a:r>
          </a:p>
          <a:p>
            <a:pPr marL="0" indent="0">
              <a:buNone/>
            </a:pPr>
            <a:r>
              <a:rPr lang="en-GB" dirty="0" smtClean="0"/>
              <a:t>Form: Information Text (think back to our information text about the railways) </a:t>
            </a:r>
          </a:p>
          <a:p>
            <a:pPr marL="0" indent="0">
              <a:buNone/>
            </a:pPr>
            <a:r>
              <a:rPr lang="en-GB" dirty="0" smtClean="0"/>
              <a:t>Style: Formal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20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will need to research and find out facts about several key figures in computing. </a:t>
            </a:r>
          </a:p>
          <a:p>
            <a:pPr marL="0" indent="0">
              <a:buNone/>
            </a:pPr>
            <a:r>
              <a:rPr lang="en-GB" dirty="0" smtClean="0"/>
              <a:t>Remember when using a search engine it helps to put ks2 in your search to find information pitched at the right level. </a:t>
            </a:r>
          </a:p>
          <a:p>
            <a:pPr marL="0" indent="0">
              <a:buNone/>
            </a:pPr>
            <a:r>
              <a:rPr lang="en-GB" dirty="0" err="1" smtClean="0"/>
              <a:t>Kiddle</a:t>
            </a:r>
            <a:r>
              <a:rPr lang="en-GB" dirty="0" smtClean="0"/>
              <a:t> is a great search engine to use.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Notes</a:t>
            </a:r>
            <a:endParaRPr lang="en-GB" dirty="0"/>
          </a:p>
        </p:txBody>
      </p:sp>
      <p:pic>
        <p:nvPicPr>
          <p:cNvPr id="4" name="Picture 2" descr="Tim Berners-Lee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129" y="2543239"/>
            <a:ext cx="2235931" cy="27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92" y="1539126"/>
            <a:ext cx="5354046" cy="2510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2216" y="4216729"/>
            <a:ext cx="61656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 have found the above paragraph on a website. Look how I take the information but place it into notes. Notes just pick out the key detail and do not use sentences.</a:t>
            </a:r>
            <a:endParaRPr lang="en-GB" sz="28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261566" y="1959429"/>
            <a:ext cx="613954" cy="10842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875520" y="1802674"/>
            <a:ext cx="2168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Born June 8 1955</a:t>
            </a:r>
            <a:br>
              <a:rPr lang="en-GB" dirty="0" smtClean="0"/>
            </a:br>
            <a:r>
              <a:rPr lang="en-GB" dirty="0" smtClean="0"/>
              <a:t>London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77184" y="2380511"/>
            <a:ext cx="1105319" cy="4895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53600" y="4419368"/>
            <a:ext cx="2168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Attended Oxford University - physics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413966" y="4300293"/>
            <a:ext cx="1412296" cy="8797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51991" y="1760306"/>
            <a:ext cx="2168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Parents - mathematicians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44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2419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Find out facts and make notes on the following people:</a:t>
            </a:r>
          </a:p>
          <a:p>
            <a:pPr>
              <a:buFontTx/>
              <a:buChar char="-"/>
            </a:pPr>
            <a:r>
              <a:rPr lang="en-GB" dirty="0" smtClean="0"/>
              <a:t>Tim Berners-Lee</a:t>
            </a:r>
          </a:p>
          <a:p>
            <a:pPr>
              <a:buFontTx/>
              <a:buChar char="-"/>
            </a:pPr>
            <a:r>
              <a:rPr lang="en-GB" dirty="0" smtClean="0"/>
              <a:t>Bill Gates</a:t>
            </a:r>
          </a:p>
          <a:p>
            <a:pPr>
              <a:buFontTx/>
              <a:buChar char="-"/>
            </a:pPr>
            <a:r>
              <a:rPr lang="en-GB" dirty="0" smtClean="0"/>
              <a:t>Steve Jobs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799909" y="2560320"/>
            <a:ext cx="55538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You can present your notes as mind maps like the example in the last slide. Each mind map needs at least 8 facts and should have a note about why that person is important in computing. 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5320" y="4110492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Suggested Websites:</a:t>
            </a:r>
          </a:p>
          <a:p>
            <a:r>
              <a:rPr lang="en-GB" dirty="0" smtClean="0"/>
              <a:t>Tim Berners-Lee - </a:t>
            </a:r>
            <a:r>
              <a:rPr lang="en-GB" dirty="0" smtClean="0">
                <a:hlinkClick r:id="rId2"/>
              </a:rPr>
              <a:t>https://kids.kiddle.co/Tim_Berners-Lee</a:t>
            </a:r>
            <a:r>
              <a:rPr lang="en-GB" dirty="0" smtClean="0"/>
              <a:t> or </a:t>
            </a:r>
            <a:r>
              <a:rPr lang="en-GB" dirty="0" smtClean="0">
                <a:hlinkClick r:id="rId3"/>
              </a:rPr>
              <a:t>https://kids.britannica.com/kids/article/Tim-Berners-Lee/626687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Bill Gates - </a:t>
            </a:r>
            <a:r>
              <a:rPr lang="en-GB" dirty="0" smtClean="0">
                <a:hlinkClick r:id="rId4"/>
              </a:rPr>
              <a:t>https://www.ducksters.com/biography/entrepreneurs/bill_gates.php</a:t>
            </a:r>
            <a:r>
              <a:rPr lang="en-GB" dirty="0" smtClean="0"/>
              <a:t> or </a:t>
            </a:r>
            <a:r>
              <a:rPr lang="en-GB" dirty="0" smtClean="0">
                <a:hlinkClick r:id="rId5"/>
              </a:rPr>
              <a:t>https://kids.kiddle.co/Bill_Gates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Steve Jobs - </a:t>
            </a:r>
            <a:r>
              <a:rPr lang="en-GB" dirty="0" smtClean="0">
                <a:hlinkClick r:id="rId6"/>
              </a:rPr>
              <a:t>https://www.ducksters.com/biography/entrepreneurs/steve_jobs.php</a:t>
            </a:r>
            <a:r>
              <a:rPr lang="en-GB" dirty="0" smtClean="0"/>
              <a:t> or </a:t>
            </a:r>
            <a:r>
              <a:rPr lang="en-GB" dirty="0" smtClean="0">
                <a:hlinkClick r:id="rId7"/>
              </a:rPr>
              <a:t>https://kids.kiddle.co/Steve_Jobs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39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Creating an information text</vt:lpstr>
      <vt:lpstr>By the end of this unit you will:</vt:lpstr>
      <vt:lpstr>Our Writing this week</vt:lpstr>
      <vt:lpstr>Researching</vt:lpstr>
      <vt:lpstr>Making Notes</vt:lpstr>
      <vt:lpstr>Your Task Today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information text</dc:title>
  <dc:creator>Miss C Igoe</dc:creator>
  <cp:lastModifiedBy>Miss C Igoe</cp:lastModifiedBy>
  <cp:revision>4</cp:revision>
  <dcterms:created xsi:type="dcterms:W3CDTF">2021-01-07T20:51:35Z</dcterms:created>
  <dcterms:modified xsi:type="dcterms:W3CDTF">2021-01-07T21:12:03Z</dcterms:modified>
</cp:coreProperties>
</file>