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B30-12CE-4F5D-9B21-D1FA235829AD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4242-A7FF-45BE-948B-755EE3080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438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B30-12CE-4F5D-9B21-D1FA235829AD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4242-A7FF-45BE-948B-755EE3080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031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B30-12CE-4F5D-9B21-D1FA235829AD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4242-A7FF-45BE-948B-755EE3080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83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B30-12CE-4F5D-9B21-D1FA235829AD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4242-A7FF-45BE-948B-755EE3080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884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B30-12CE-4F5D-9B21-D1FA235829AD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4242-A7FF-45BE-948B-755EE3080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462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B30-12CE-4F5D-9B21-D1FA235829AD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4242-A7FF-45BE-948B-755EE3080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273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B30-12CE-4F5D-9B21-D1FA235829AD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4242-A7FF-45BE-948B-755EE3080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5188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B30-12CE-4F5D-9B21-D1FA235829AD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4242-A7FF-45BE-948B-755EE3080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193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B30-12CE-4F5D-9B21-D1FA235829AD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4242-A7FF-45BE-948B-755EE3080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7721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B30-12CE-4F5D-9B21-D1FA235829AD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4242-A7FF-45BE-948B-755EE3080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6767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671B30-12CE-4F5D-9B21-D1FA235829AD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74242-A7FF-45BE-948B-755EE3080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3456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671B30-12CE-4F5D-9B21-D1FA235829AD}" type="datetimeFigureOut">
              <a:rPr lang="en-GB" smtClean="0"/>
              <a:t>11/01/2021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74242-A7FF-45BE-948B-755EE308075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799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Creating an information text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14.01.21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850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 far this week we have: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Researched key individuals in computing</a:t>
            </a:r>
          </a:p>
          <a:p>
            <a:r>
              <a:rPr lang="en-GB" dirty="0" smtClean="0"/>
              <a:t>Generated vocabulary</a:t>
            </a:r>
          </a:p>
          <a:p>
            <a:r>
              <a:rPr lang="en-GB" dirty="0" smtClean="0"/>
              <a:t>Wrote an introductory paragraph</a:t>
            </a:r>
            <a:endParaRPr lang="en-GB" dirty="0"/>
          </a:p>
        </p:txBody>
      </p:sp>
      <p:pic>
        <p:nvPicPr>
          <p:cNvPr id="1026" name="Picture 2" descr="writing clipart png - Clip Art Librar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1885" y="3256384"/>
            <a:ext cx="3378571" cy="31212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8047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Today we are going to write a paragraph about Tim Berners-Lee</a:t>
            </a:r>
            <a:endParaRPr lang="en-GB" dirty="0"/>
          </a:p>
        </p:txBody>
      </p:sp>
      <p:pic>
        <p:nvPicPr>
          <p:cNvPr id="2050" name="Picture 2" descr="Tim Berners-Lee - Wikiped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511" y="2267339"/>
            <a:ext cx="2828845" cy="3538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21086" y="2519265"/>
            <a:ext cx="461865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My 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Created the WWW in 1991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British computer scientist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Born June 8</a:t>
            </a:r>
            <a:r>
              <a:rPr lang="en-GB" baseline="30000" dirty="0" smtClean="0"/>
              <a:t>th</a:t>
            </a:r>
            <a:r>
              <a:rPr lang="en-GB" dirty="0" smtClean="0"/>
              <a:t> 1955 London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Parents – mathematicians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Oxford </a:t>
            </a:r>
            <a:r>
              <a:rPr lang="en-GB" dirty="0" err="1" smtClean="0"/>
              <a:t>Uni</a:t>
            </a:r>
            <a:r>
              <a:rPr lang="en-GB" dirty="0" smtClean="0"/>
              <a:t>  physics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Worked at CERN (Switzerland)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Knighted Queen Elizabeth 2004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98380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 I want to include in my paragraph?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6700935" cy="3110269"/>
          </a:xfrm>
        </p:spPr>
        <p:txBody>
          <a:bodyPr/>
          <a:lstStyle/>
          <a:p>
            <a:r>
              <a:rPr lang="en-GB" dirty="0" smtClean="0"/>
              <a:t>Relative Clause</a:t>
            </a:r>
          </a:p>
          <a:p>
            <a:r>
              <a:rPr lang="en-GB" dirty="0" smtClean="0"/>
              <a:t>Subordinate Clause </a:t>
            </a:r>
          </a:p>
          <a:p>
            <a:r>
              <a:rPr lang="en-GB" dirty="0" smtClean="0"/>
              <a:t>Parenthesis</a:t>
            </a:r>
          </a:p>
          <a:p>
            <a:r>
              <a:rPr lang="en-GB" dirty="0" smtClean="0"/>
              <a:t>At least 6 sentences</a:t>
            </a:r>
          </a:p>
          <a:p>
            <a:r>
              <a:rPr lang="en-GB" dirty="0" smtClean="0"/>
              <a:t>A question mark or an exclamation mark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18907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Tim Berners-Lee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8378890" y="82940"/>
            <a:ext cx="461865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My notes: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Created the WWW in 1991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British computer scientist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Born June 8</a:t>
            </a:r>
            <a:r>
              <a:rPr lang="en-GB" baseline="30000" dirty="0" smtClean="0"/>
              <a:t>th</a:t>
            </a:r>
            <a:r>
              <a:rPr lang="en-GB" dirty="0" smtClean="0"/>
              <a:t> 1955 London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Parents – mathematicians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Oxford </a:t>
            </a:r>
            <a:r>
              <a:rPr lang="en-GB" dirty="0" err="1" smtClean="0"/>
              <a:t>Uni</a:t>
            </a:r>
            <a:r>
              <a:rPr lang="en-GB" dirty="0" smtClean="0"/>
              <a:t>  physics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Worked at CERN (Switzerland)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Knighted Queen Elizabeth 2004</a:t>
            </a:r>
          </a:p>
          <a:p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335902" y="1725890"/>
            <a:ext cx="804298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WWW (world wide web) is an extremely famous letter string but </a:t>
            </a:r>
            <a:r>
              <a:rPr lang="en-GB" dirty="0" smtClean="0">
                <a:solidFill>
                  <a:srgbClr val="00B0F0"/>
                </a:solidFill>
              </a:rPr>
              <a:t>do you know who the brains behind the world wide web is? </a:t>
            </a:r>
            <a:r>
              <a:rPr lang="en-GB" dirty="0" smtClean="0"/>
              <a:t>Tim </a:t>
            </a:r>
            <a:r>
              <a:rPr lang="en-GB" dirty="0" err="1" smtClean="0"/>
              <a:t>Beners</a:t>
            </a:r>
            <a:r>
              <a:rPr lang="en-GB" dirty="0" smtClean="0"/>
              <a:t>-Lee is a British computer scientist</a:t>
            </a:r>
            <a:r>
              <a:rPr lang="en-GB" dirty="0" smtClean="0">
                <a:solidFill>
                  <a:srgbClr val="FF0000"/>
                </a:solidFill>
              </a:rPr>
              <a:t>, who is credited with developing the World Wide Web in the year 1991. </a:t>
            </a:r>
            <a:r>
              <a:rPr lang="en-GB" dirty="0" smtClean="0"/>
              <a:t>Berners-Lee was born on June 8</a:t>
            </a:r>
            <a:r>
              <a:rPr lang="en-GB" baseline="30000" dirty="0" smtClean="0"/>
              <a:t>th</a:t>
            </a:r>
            <a:r>
              <a:rPr lang="en-GB" dirty="0"/>
              <a:t> </a:t>
            </a:r>
            <a:r>
              <a:rPr lang="en-GB" dirty="0" smtClean="0"/>
              <a:t>1955 in London. His parents may well have inspired his future </a:t>
            </a:r>
            <a:r>
              <a:rPr lang="en-GB" dirty="0" smtClean="0">
                <a:solidFill>
                  <a:srgbClr val="7030A0"/>
                </a:solidFill>
              </a:rPr>
              <a:t>because they were both mathematicians</a:t>
            </a:r>
            <a:r>
              <a:rPr lang="en-GB" dirty="0" smtClean="0"/>
              <a:t>. As he grew older, Berners-Lee studied Physics at Oxford University. His passion for science and computing propelled him into a career at CERN </a:t>
            </a:r>
            <a:r>
              <a:rPr lang="en-GB" dirty="0" smtClean="0">
                <a:solidFill>
                  <a:schemeClr val="accent4"/>
                </a:solidFill>
              </a:rPr>
              <a:t>(in Switzerland). </a:t>
            </a:r>
            <a:r>
              <a:rPr lang="en-GB" dirty="0" smtClean="0"/>
              <a:t>It was whilst he was working here he developed the idea of information sharing across computers, </a:t>
            </a:r>
            <a:r>
              <a:rPr lang="en-GB" dirty="0" smtClean="0">
                <a:solidFill>
                  <a:srgbClr val="FF0000"/>
                </a:solidFill>
              </a:rPr>
              <a:t>which eventually transformed into the WWW. </a:t>
            </a:r>
            <a:r>
              <a:rPr lang="en-GB" dirty="0" smtClean="0"/>
              <a:t>In 2004, he was knighted by Queen Elizabeth the second for his significant impact on the world of Computing.  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526555" y="4826675"/>
            <a:ext cx="28271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Relative Clause</a:t>
            </a:r>
          </a:p>
          <a:p>
            <a:r>
              <a:rPr lang="en-GB" dirty="0" smtClean="0">
                <a:solidFill>
                  <a:srgbClr val="7030A0"/>
                </a:solidFill>
              </a:rPr>
              <a:t>Subordinate Clause </a:t>
            </a:r>
          </a:p>
          <a:p>
            <a:r>
              <a:rPr lang="en-GB" dirty="0" smtClean="0">
                <a:solidFill>
                  <a:schemeClr val="accent4"/>
                </a:solidFill>
              </a:rPr>
              <a:t>Parenthesis</a:t>
            </a:r>
          </a:p>
          <a:p>
            <a:r>
              <a:rPr lang="en-GB" dirty="0" smtClean="0"/>
              <a:t>At least 6 sentences</a:t>
            </a:r>
          </a:p>
          <a:p>
            <a:r>
              <a:rPr lang="en-GB" dirty="0" smtClean="0">
                <a:solidFill>
                  <a:srgbClr val="00B0F0"/>
                </a:solidFill>
              </a:rPr>
              <a:t>A question mark or an exclamation mark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5388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02954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 smtClean="0"/>
              <a:t>Write your paragraph about the work of Tim Berners-Lee using the notes you created on Monday. Use the checklist below before submitting your paragraph to dojo. 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659363" y="311954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 smtClean="0"/>
              <a:t>What do I need to include in my work?</a:t>
            </a:r>
          </a:p>
          <a:p>
            <a:r>
              <a:rPr lang="en-GB" dirty="0" smtClean="0"/>
              <a:t>Relative Clause</a:t>
            </a:r>
          </a:p>
          <a:p>
            <a:r>
              <a:rPr lang="en-GB" dirty="0" smtClean="0"/>
              <a:t>Subordinate Clause </a:t>
            </a:r>
          </a:p>
          <a:p>
            <a:r>
              <a:rPr lang="en-GB" dirty="0" smtClean="0"/>
              <a:t>Parenthesis</a:t>
            </a:r>
          </a:p>
          <a:p>
            <a:r>
              <a:rPr lang="en-GB" dirty="0" smtClean="0"/>
              <a:t>At least 6 sentences</a:t>
            </a:r>
          </a:p>
          <a:p>
            <a:r>
              <a:rPr lang="en-GB" dirty="0" smtClean="0"/>
              <a:t>A question mark or an exclamation mark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33487919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344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Creating an information text</vt:lpstr>
      <vt:lpstr>So far this week we have:</vt:lpstr>
      <vt:lpstr>Today we are going to write a paragraph about Tim Berners-Lee</vt:lpstr>
      <vt:lpstr>What do I want to include in my paragraph?</vt:lpstr>
      <vt:lpstr>Tim Berners-Lee</vt:lpstr>
      <vt:lpstr>Your Task</vt:lpstr>
    </vt:vector>
  </TitlesOfParts>
  <Company>RM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an information text</dc:title>
  <dc:creator>Miss C Igoe</dc:creator>
  <cp:lastModifiedBy>Miss C Igoe</cp:lastModifiedBy>
  <cp:revision>3</cp:revision>
  <dcterms:created xsi:type="dcterms:W3CDTF">2021-01-11T12:44:25Z</dcterms:created>
  <dcterms:modified xsi:type="dcterms:W3CDTF">2021-01-11T12:56:37Z</dcterms:modified>
</cp:coreProperties>
</file>