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  <p:sldId id="265" r:id="rId3"/>
    <p:sldId id="266" r:id="rId4"/>
    <p:sldId id="26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51" autoAdjust="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72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77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56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72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58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5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33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8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47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90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49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87BA8-EE05-5B47-AA8E-5C40480EF833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5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2_B3_WS99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946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831" y="1326140"/>
            <a:ext cx="7855495" cy="3772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441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2381" y="398318"/>
            <a:ext cx="6359769" cy="590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093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244" y="980208"/>
            <a:ext cx="7515814" cy="4700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546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Mrs B Laden</cp:lastModifiedBy>
  <cp:revision>21</cp:revision>
  <dcterms:created xsi:type="dcterms:W3CDTF">2019-07-05T11:02:13Z</dcterms:created>
  <dcterms:modified xsi:type="dcterms:W3CDTF">2021-01-15T13:30:10Z</dcterms:modified>
</cp:coreProperties>
</file>