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3_WS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4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31" y="1326140"/>
            <a:ext cx="7855495" cy="377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4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381" y="398318"/>
            <a:ext cx="6359769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9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44" y="980208"/>
            <a:ext cx="7515814" cy="470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4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Mrs B Laden</cp:lastModifiedBy>
  <cp:revision>21</cp:revision>
  <dcterms:created xsi:type="dcterms:W3CDTF">2019-07-05T11:02:13Z</dcterms:created>
  <dcterms:modified xsi:type="dcterms:W3CDTF">2021-01-15T13:30:10Z</dcterms:modified>
</cp:coreProperties>
</file>