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3" r:id="rId5"/>
    <p:sldId id="262" r:id="rId6"/>
    <p:sldId id="264" r:id="rId7"/>
    <p:sldId id="268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25"/>
    <p:restoredTop sz="94590"/>
  </p:normalViewPr>
  <p:slideViewPr>
    <p:cSldViewPr snapToGrid="0" snapToObjects="1">
      <p:cViewPr varScale="1">
        <p:scale>
          <a:sx n="61" d="100"/>
          <a:sy n="61" d="100"/>
        </p:scale>
        <p:origin x="7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X-xDmY1puA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schoolrun.com/what-is-an-algorithm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D3B9E-37BE-0043-8BA5-9A8CC2DA29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Computing: Programming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40913-3A96-EF42-B782-8052AD754C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Spring Term </a:t>
            </a:r>
          </a:p>
          <a:p>
            <a:r>
              <a:rPr lang="en-US" b="1" dirty="0"/>
              <a:t>My Logo Web and Function Machine</a:t>
            </a:r>
          </a:p>
        </p:txBody>
      </p:sp>
    </p:spTree>
    <p:extLst>
      <p:ext uri="{BB962C8B-B14F-4D97-AF65-F5344CB8AC3E}">
        <p14:creationId xmlns:p14="http://schemas.microsoft.com/office/powerpoint/2010/main" val="32902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62F5-106F-2142-9FFA-E1C3419CF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295" y="0"/>
            <a:ext cx="9905998" cy="1478570"/>
          </a:xfrm>
        </p:spPr>
        <p:txBody>
          <a:bodyPr/>
          <a:lstStyle/>
          <a:p>
            <a:r>
              <a:rPr lang="en-US" dirty="0" smtClean="0"/>
              <a:t>Wednesday 27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January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2D61F9-04E7-F345-8F22-CB223D7A2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248" y="1034716"/>
            <a:ext cx="8690036" cy="559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62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D1E1-AEDB-0E46-B30F-37053641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F148-772F-3340-B928-7B2BBC777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applications allow us to use this language of programming.</a:t>
            </a:r>
          </a:p>
          <a:p>
            <a:endParaRPr lang="en-US" dirty="0"/>
          </a:p>
          <a:p>
            <a:r>
              <a:rPr lang="en-US" dirty="0"/>
              <a:t>FMS </a:t>
            </a:r>
            <a:r>
              <a:rPr lang="en-US" dirty="0" smtClean="0"/>
              <a:t>Logo</a:t>
            </a:r>
          </a:p>
          <a:p>
            <a:r>
              <a:rPr lang="en-US" dirty="0"/>
              <a:t>https://www.transum.org/Software/Logo/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96974-4B69-5748-9E62-2EBEB5A17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LOGO – We are going to use FMS Logo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can it do?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Be Amazed!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DDC7C-BD50-5D44-B3E5-1C2F864E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383" y="3691502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We Want to achieve Today: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We are going to draw a range of polygons using Logo programming language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We are going to write algorithms to all the computer to do this by writing a script or code to design and draw a repeating pattern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GB" sz="2000" dirty="0"/>
              <a:t>An </a:t>
            </a:r>
            <a:r>
              <a:rPr lang="en-GB" sz="2000" b="1" dirty="0">
                <a:hlinkClick r:id="rId2"/>
              </a:rPr>
              <a:t>algorithm</a:t>
            </a:r>
            <a:r>
              <a:rPr lang="en-GB" sz="2000" dirty="0"/>
              <a:t> is a set of instructions that we complete in order to achieve a task. You could write an algorithm to complete mundane tasks such as making a cup of tea or to complete complex tasks such as calculating the odds that a team will win a football match. In computing an algorithm refers to the set of instructions that a computer follows in the order in which they are given.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A73175A0-E444-0341-9E6F-086FCF1DCB7F}"/>
              </a:ext>
            </a:extLst>
          </p:cNvPr>
          <p:cNvSpPr/>
          <p:nvPr/>
        </p:nvSpPr>
        <p:spPr>
          <a:xfrm>
            <a:off x="9697453" y="288758"/>
            <a:ext cx="1997242" cy="1708484"/>
          </a:xfrm>
          <a:prstGeom prst="cloudCallout">
            <a:avLst>
              <a:gd name="adj1" fmla="val -74884"/>
              <a:gd name="adj2" fmla="val 525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Remember your work must be saved. </a:t>
            </a:r>
          </a:p>
        </p:txBody>
      </p:sp>
    </p:spTree>
    <p:extLst>
      <p:ext uri="{BB962C8B-B14F-4D97-AF65-F5344CB8AC3E}">
        <p14:creationId xmlns:p14="http://schemas.microsoft.com/office/powerpoint/2010/main" val="18178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748" y="313151"/>
            <a:ext cx="8010525" cy="5867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DC0BB7-0DB8-E048-8CC8-012793A6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0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8D4EA-5AE3-E841-A02A-7EE68AE0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394" y="1637850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importance of Debugging: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Spotting the mistakes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Sorting out the mistakes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Make sure you have a space between the code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B4F5-F023-6F4A-A653-E2B2AD0E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314" y="2282426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other polygons can we program?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Square (90)</a:t>
            </a:r>
            <a:br>
              <a:rPr lang="en-US" dirty="0"/>
            </a:br>
            <a:r>
              <a:rPr lang="en-US" dirty="0"/>
              <a:t>Triangle (120)</a:t>
            </a:r>
            <a:br>
              <a:rPr lang="en-US" dirty="0"/>
            </a:br>
            <a:r>
              <a:rPr lang="en-US" dirty="0"/>
              <a:t>Pentagon (72)</a:t>
            </a:r>
            <a:br>
              <a:rPr lang="en-US" dirty="0"/>
            </a:br>
            <a:r>
              <a:rPr lang="en-US" dirty="0"/>
              <a:t>hexagon (60)</a:t>
            </a:r>
            <a:br>
              <a:rPr lang="en-US" dirty="0"/>
            </a:br>
            <a:r>
              <a:rPr lang="en-US" dirty="0"/>
              <a:t>Octagon (45)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Can you program these using the repeat command?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96A78D-046E-0A42-860B-FB907A69BDDA}"/>
              </a:ext>
            </a:extLst>
          </p:cNvPr>
          <p:cNvSpPr txBox="1"/>
          <p:nvPr/>
        </p:nvSpPr>
        <p:spPr>
          <a:xfrm>
            <a:off x="5801192" y="2218543"/>
            <a:ext cx="36725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Repeat 5 [FD </a:t>
            </a:r>
            <a:r>
              <a:rPr lang="en-US" dirty="0" smtClean="0"/>
              <a:t>10 </a:t>
            </a:r>
            <a:r>
              <a:rPr lang="en-US" dirty="0"/>
              <a:t>RT </a:t>
            </a:r>
            <a:r>
              <a:rPr lang="en-US" dirty="0" smtClean="0"/>
              <a:t>72</a:t>
            </a:r>
            <a:r>
              <a:rPr lang="en-US" dirty="0" smtClean="0"/>
              <a:t>]</a:t>
            </a:r>
            <a:endParaRPr lang="en-US" dirty="0"/>
          </a:p>
          <a:p>
            <a:endParaRPr lang="en-US" dirty="0"/>
          </a:p>
          <a:p>
            <a:r>
              <a:rPr lang="en-US" dirty="0"/>
              <a:t>REPEAT 3 [FD </a:t>
            </a:r>
            <a:r>
              <a:rPr lang="en-US" dirty="0" smtClean="0"/>
              <a:t>10 RT 120  ]</a:t>
            </a:r>
            <a:endParaRPr lang="en-US" dirty="0"/>
          </a:p>
          <a:p>
            <a:endParaRPr lang="en-US" dirty="0"/>
          </a:p>
          <a:p>
            <a:r>
              <a:rPr lang="en-US" dirty="0"/>
              <a:t>REPEAT 8 [FD </a:t>
            </a:r>
            <a:r>
              <a:rPr lang="en-US" dirty="0" smtClean="0"/>
              <a:t>10 RT 45 ] </a:t>
            </a:r>
            <a:endParaRPr lang="en-US" dirty="0"/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685E4577-7148-2D45-95C8-10B7C35E91EE}"/>
              </a:ext>
            </a:extLst>
          </p:cNvPr>
          <p:cNvSpPr/>
          <p:nvPr/>
        </p:nvSpPr>
        <p:spPr>
          <a:xfrm>
            <a:off x="9024079" y="869430"/>
            <a:ext cx="2518347" cy="2323475"/>
          </a:xfrm>
          <a:prstGeom prst="cloudCallout">
            <a:avLst>
              <a:gd name="adj1" fmla="val -58333"/>
              <a:gd name="adj2" fmla="val 4766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 do you think this code means? </a:t>
            </a:r>
          </a:p>
        </p:txBody>
      </p:sp>
    </p:spTree>
    <p:extLst>
      <p:ext uri="{BB962C8B-B14F-4D97-AF65-F5344CB8AC3E}">
        <p14:creationId xmlns:p14="http://schemas.microsoft.com/office/powerpoint/2010/main" val="8734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F17B5-5F98-A44A-9F48-25A32FD5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295" y="2072564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Is there any regular shape that can’t be made using an algorithm with 4 commands or less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other shapes can you make? 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177</TotalTime>
  <Words>338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Tw Cen MT</vt:lpstr>
      <vt:lpstr>Circuit</vt:lpstr>
      <vt:lpstr>Computing: Programming </vt:lpstr>
      <vt:lpstr>Wednesday 27th January</vt:lpstr>
      <vt:lpstr>Logo </vt:lpstr>
      <vt:lpstr>LOGO – We are going to use FMS Logo  What can it do?       Be Amazed!</vt:lpstr>
      <vt:lpstr>What DO We Want to achieve Today:    We are going to draw a range of polygons using Logo programming language  We are going to write algorithms to all the computer to do this by writing a script or code to design and draw a repeating pattern.   An algorithm is a set of instructions that we complete in order to achieve a task. You could write an algorithm to complete mundane tasks such as making a cup of tea or to complete complex tasks such as calculating the odds that a team will win a football match. In computing an algorithm refers to the set of instructions that a computer follows in the order in which they are given.   </vt:lpstr>
      <vt:lpstr>PowerPoint Presentation</vt:lpstr>
      <vt:lpstr>The importance of Debugging:  Spotting the mistakes  Sorting out the mistakes  Make sure you have a space between the code </vt:lpstr>
      <vt:lpstr>What other polygons can we program?  Square (90) Triangle (120) Pentagon (72) hexagon (60) Octagon (45)  Can you program these using the repeat command?  </vt:lpstr>
      <vt:lpstr> Is there any regular shape that can’t be made using an algorithm with 4 commands or less?  What other shapes can you make?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Computing: Programming</dc:title>
  <dc:creator>KNOX, Joanne</dc:creator>
  <cp:lastModifiedBy>Mrs J Knox</cp:lastModifiedBy>
  <cp:revision>18</cp:revision>
  <dcterms:created xsi:type="dcterms:W3CDTF">2020-01-12T09:40:10Z</dcterms:created>
  <dcterms:modified xsi:type="dcterms:W3CDTF">2021-01-26T21:24:57Z</dcterms:modified>
</cp:coreProperties>
</file>