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59" y="834117"/>
            <a:ext cx="5645149" cy="3633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059" y="4898571"/>
            <a:ext cx="6496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Std" panose="020B0503020103030203" pitchFamily="34" charset="0"/>
              </a:rPr>
              <a:t>Annie has 95p in her purse. Do you think she has enough money to buy both items? </a:t>
            </a:r>
          </a:p>
          <a:p>
            <a:r>
              <a:rPr lang="en-GB" sz="2000" dirty="0" smtClean="0">
                <a:latin typeface="Sassoon Infant Std" panose="020B0503020103030203" pitchFamily="34" charset="0"/>
              </a:rPr>
              <a:t>Why?</a:t>
            </a:r>
            <a:endParaRPr lang="en-GB" sz="2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6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84" y="787989"/>
            <a:ext cx="5590631" cy="3454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084" y="5154990"/>
            <a:ext cx="745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 Infant Std" panose="020B0503020103030203" pitchFamily="34" charset="0"/>
              </a:rPr>
              <a:t>Oscar _______ have enough to buy the drink because…</a:t>
            </a:r>
            <a:endParaRPr lang="en-GB" sz="2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Mrs B Laden</cp:lastModifiedBy>
  <cp:revision>21</cp:revision>
  <dcterms:created xsi:type="dcterms:W3CDTF">2019-07-05T11:02:13Z</dcterms:created>
  <dcterms:modified xsi:type="dcterms:W3CDTF">2021-01-20T12:58:17Z</dcterms:modified>
</cp:coreProperties>
</file>