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2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3_WS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3_WS7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3_WS7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3_WS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239" y="1580284"/>
            <a:ext cx="7484682" cy="37537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65564" y="207818"/>
            <a:ext cx="5694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SassoonPrimaryInfant" pitchFamily="2" charset="0"/>
              </a:rPr>
              <a:t>Find the total of the fruit and vegetables.</a:t>
            </a:r>
            <a:endParaRPr lang="en-GB" sz="36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45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5564" y="207818"/>
            <a:ext cx="56942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SassoonPrimaryInfant" pitchFamily="2" charset="0"/>
              </a:rPr>
              <a:t>What coins could you use to make the total shown for each jar?</a:t>
            </a:r>
            <a:endParaRPr lang="en-GB" sz="3600" dirty="0">
              <a:latin typeface="SassoonPrimaryInfant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432" y="2089005"/>
            <a:ext cx="7370481" cy="433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59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SassoonPrimaryInfant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Mrs B Laden</cp:lastModifiedBy>
  <cp:revision>20</cp:revision>
  <dcterms:created xsi:type="dcterms:W3CDTF">2019-07-05T11:02:13Z</dcterms:created>
  <dcterms:modified xsi:type="dcterms:W3CDTF">2021-01-15T12:54:09Z</dcterms:modified>
</cp:coreProperties>
</file>