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8" r:id="rId6"/>
    <p:sldId id="267" r:id="rId7"/>
    <p:sldId id="263" r:id="rId8"/>
    <p:sldId id="265" r:id="rId9"/>
    <p:sldId id="266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91241" autoAdjust="0"/>
  </p:normalViewPr>
  <p:slideViewPr>
    <p:cSldViewPr snapToGrid="0">
      <p:cViewPr varScale="1">
        <p:scale>
          <a:sx n="67" d="100"/>
          <a:sy n="67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ECB95-D5DA-464A-B2F3-33144AC3DC94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02748-B8C6-4987-A870-62740A1E3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96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Joe hurt his toe.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02748-B8C6-4987-A870-62740A1E39A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899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02748-B8C6-4987-A870-62740A1E39A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905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477-4C79-4A25-98C1-520F2F4C0E1C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5561-B53F-46F6-BFC8-5585786D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25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477-4C79-4A25-98C1-520F2F4C0E1C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5561-B53F-46F6-BFC8-5585786D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56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477-4C79-4A25-98C1-520F2F4C0E1C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5561-B53F-46F6-BFC8-5585786D1579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783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477-4C79-4A25-98C1-520F2F4C0E1C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5561-B53F-46F6-BFC8-5585786D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887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477-4C79-4A25-98C1-520F2F4C0E1C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5561-B53F-46F6-BFC8-5585786D1579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9635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477-4C79-4A25-98C1-520F2F4C0E1C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5561-B53F-46F6-BFC8-5585786D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523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477-4C79-4A25-98C1-520F2F4C0E1C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5561-B53F-46F6-BFC8-5585786D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421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477-4C79-4A25-98C1-520F2F4C0E1C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5561-B53F-46F6-BFC8-5585786D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18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477-4C79-4A25-98C1-520F2F4C0E1C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5561-B53F-46F6-BFC8-5585786D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56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477-4C79-4A25-98C1-520F2F4C0E1C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5561-B53F-46F6-BFC8-5585786D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62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477-4C79-4A25-98C1-520F2F4C0E1C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5561-B53F-46F6-BFC8-5585786D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6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477-4C79-4A25-98C1-520F2F4C0E1C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5561-B53F-46F6-BFC8-5585786D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53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477-4C79-4A25-98C1-520F2F4C0E1C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5561-B53F-46F6-BFC8-5585786D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79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477-4C79-4A25-98C1-520F2F4C0E1C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5561-B53F-46F6-BFC8-5585786D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78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477-4C79-4A25-98C1-520F2F4C0E1C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5561-B53F-46F6-BFC8-5585786D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04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477-4C79-4A25-98C1-520F2F4C0E1C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5561-B53F-46F6-BFC8-5585786D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83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77477-4C79-4A25-98C1-520F2F4C0E1C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BD5561-B53F-46F6-BFC8-5585786D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03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0526" y="156754"/>
            <a:ext cx="35012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u="sng" dirty="0" smtClean="0">
                <a:latin typeface="SassoonPrimaryInfant" pitchFamily="2" charset="0"/>
              </a:rPr>
              <a:t>Monday 25</a:t>
            </a:r>
            <a:r>
              <a:rPr lang="en-GB" sz="4000" u="sng" baseline="30000" dirty="0" smtClean="0">
                <a:latin typeface="SassoonPrimaryInfant" pitchFamily="2" charset="0"/>
              </a:rPr>
              <a:t>th</a:t>
            </a:r>
            <a:r>
              <a:rPr lang="en-GB" sz="4000" u="sng" dirty="0" smtClean="0">
                <a:latin typeface="SassoonPrimaryInfant" pitchFamily="2" charset="0"/>
              </a:rPr>
              <a:t> January</a:t>
            </a:r>
          </a:p>
          <a:p>
            <a:r>
              <a:rPr lang="en-GB" sz="4000" u="sng" dirty="0" smtClean="0">
                <a:latin typeface="SassoonPrimaryInfant" pitchFamily="2" charset="0"/>
              </a:rPr>
              <a:t>Phonics</a:t>
            </a:r>
            <a:endParaRPr lang="en-GB" sz="4000" u="sng" dirty="0">
              <a:latin typeface="SassoonPrimaryInfan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4949" y="2116183"/>
            <a:ext cx="103327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PrimaryInfant" pitchFamily="2" charset="0"/>
              </a:rPr>
              <a:t>See if you can spot the digraphs/</a:t>
            </a:r>
            <a:r>
              <a:rPr lang="en-GB" sz="5400" dirty="0" err="1" smtClean="0">
                <a:latin typeface="SassoonPrimaryInfant" pitchFamily="2" charset="0"/>
              </a:rPr>
              <a:t>trigraphs</a:t>
            </a:r>
            <a:r>
              <a:rPr lang="en-GB" sz="5400" dirty="0" smtClean="0">
                <a:latin typeface="SassoonPrimaryInfant" pitchFamily="2" charset="0"/>
              </a:rPr>
              <a:t> in these words.</a:t>
            </a:r>
          </a:p>
          <a:p>
            <a:r>
              <a:rPr lang="en-GB" sz="5400" dirty="0" smtClean="0">
                <a:latin typeface="SassoonPrimaryInfant" pitchFamily="2" charset="0"/>
              </a:rPr>
              <a:t>Then have a go at sounding them out. </a:t>
            </a:r>
            <a:endParaRPr lang="en-GB" sz="5400" dirty="0"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5277" y="1244190"/>
            <a:ext cx="263726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dirty="0" smtClean="0">
                <a:latin typeface="SassoonPrimaryInfant" pitchFamily="2" charset="0"/>
              </a:rPr>
              <a:t>Revisit </a:t>
            </a:r>
            <a:endParaRPr lang="en-GB" sz="66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21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3405" y="448883"/>
            <a:ext cx="11015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u="sng" dirty="0" smtClean="0">
                <a:latin typeface="SassoonPrimaryInfant" pitchFamily="2" charset="0"/>
              </a:rPr>
              <a:t>Assess</a:t>
            </a:r>
            <a:endParaRPr lang="en-GB" sz="3600" dirty="0">
              <a:latin typeface="SassoonPrimaryInfant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4690" y="2780503"/>
            <a:ext cx="599555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smtClean="0">
                <a:latin typeface="SassoonPrimaryInfant"/>
              </a:rPr>
              <a:t>Joe likes to eat tomatoes.</a:t>
            </a:r>
            <a:endParaRPr lang="en-GB" sz="6000" dirty="0"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186015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51830" y="290945"/>
            <a:ext cx="395932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SassoonPrimaryInfant" pitchFamily="2" charset="0"/>
              </a:rPr>
              <a:t>screw</a:t>
            </a:r>
          </a:p>
          <a:p>
            <a:r>
              <a:rPr lang="en-GB" sz="6600" dirty="0" smtClean="0">
                <a:latin typeface="SassoonPrimaryInfant" pitchFamily="2" charset="0"/>
              </a:rPr>
              <a:t>crawl</a:t>
            </a:r>
          </a:p>
          <a:p>
            <a:r>
              <a:rPr lang="en-GB" sz="6600" dirty="0" smtClean="0">
                <a:latin typeface="SassoonPrimaryInfant" pitchFamily="2" charset="0"/>
              </a:rPr>
              <a:t>boil</a:t>
            </a:r>
          </a:p>
          <a:p>
            <a:r>
              <a:rPr lang="en-GB" sz="6600" dirty="0" smtClean="0">
                <a:latin typeface="SassoonPrimaryInfant" pitchFamily="2" charset="0"/>
              </a:rPr>
              <a:t>dolphin</a:t>
            </a:r>
          </a:p>
          <a:p>
            <a:r>
              <a:rPr lang="en-GB" sz="6600" dirty="0" smtClean="0">
                <a:latin typeface="SassoonPrimaryInfant" pitchFamily="2" charset="0"/>
              </a:rPr>
              <a:t>whip</a:t>
            </a:r>
          </a:p>
          <a:p>
            <a:r>
              <a:rPr lang="en-GB" sz="6600" dirty="0" smtClean="0">
                <a:latin typeface="SassoonPrimaryInfant" pitchFamily="2" charset="0"/>
              </a:rPr>
              <a:t>who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35247" y="885860"/>
            <a:ext cx="286906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SassoonPrimaryInfant" pitchFamily="2" charset="0"/>
              </a:rPr>
              <a:t>pat</a:t>
            </a:r>
          </a:p>
          <a:p>
            <a:r>
              <a:rPr lang="en-GB" sz="6600" dirty="0" smtClean="0">
                <a:latin typeface="SassoonPrimaryInfant" pitchFamily="2" charset="0"/>
              </a:rPr>
              <a:t>men</a:t>
            </a:r>
          </a:p>
          <a:p>
            <a:r>
              <a:rPr lang="en-GB" sz="6600" dirty="0" smtClean="0">
                <a:latin typeface="SassoonPrimaryInfant" pitchFamily="2" charset="0"/>
              </a:rPr>
              <a:t>dig</a:t>
            </a:r>
          </a:p>
          <a:p>
            <a:r>
              <a:rPr lang="en-GB" sz="6600" dirty="0" smtClean="0">
                <a:latin typeface="SassoonPrimaryInfant" pitchFamily="2" charset="0"/>
              </a:rPr>
              <a:t>zip</a:t>
            </a:r>
          </a:p>
          <a:p>
            <a:endParaRPr lang="en-GB" sz="6600" dirty="0" smtClean="0">
              <a:latin typeface="NT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60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13818" cy="1789611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SassoonPrimaryInfant" pitchFamily="2" charset="0"/>
              </a:rPr>
              <a:t>Revisit</a:t>
            </a:r>
            <a:r>
              <a:rPr lang="en-GB" sz="3200" dirty="0">
                <a:solidFill>
                  <a:schemeClr val="tx1"/>
                </a:solidFill>
                <a:latin typeface="SassoonPrimaryInfant" pitchFamily="2" charset="0"/>
              </a:rPr>
              <a:t/>
            </a:r>
            <a:br>
              <a:rPr lang="en-GB" sz="3200" dirty="0">
                <a:solidFill>
                  <a:schemeClr val="tx1"/>
                </a:solidFill>
                <a:latin typeface="SassoonPrimaryInfant" pitchFamily="2" charset="0"/>
              </a:rPr>
            </a:br>
            <a:r>
              <a:rPr lang="en-GB" sz="3200" dirty="0" smtClean="0">
                <a:solidFill>
                  <a:schemeClr val="tx1"/>
                </a:solidFill>
                <a:latin typeface="SassoonPrimaryInfant" pitchFamily="2" charset="0"/>
              </a:rPr>
              <a:t>The tricky words have been all scrambled up! Can you unscramble the tricky words and figure out what they say?</a:t>
            </a:r>
            <a:endParaRPr lang="en-GB" sz="3200" dirty="0">
              <a:solidFill>
                <a:schemeClr val="tx1"/>
              </a:solidFill>
              <a:latin typeface="SassoonPrimaryInfant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6504" y="2261941"/>
            <a:ext cx="1667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SassoonPrimaryInfant" pitchFamily="2" charset="0"/>
              </a:rPr>
              <a:t>ahve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SassoonPrimaryInfant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71900" y="2261941"/>
            <a:ext cx="15205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SassoonPrimaryInfant" pitchFamily="2" charset="0"/>
              </a:rPr>
              <a:t>elik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44738" y="2366223"/>
            <a:ext cx="1505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SassoonPrimaryInfant" pitchFamily="2" charset="0"/>
              </a:rPr>
              <a:t>aisd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SassoonPrimaryInfant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42995" y="3887825"/>
            <a:ext cx="1829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SassoonPrimaryInfant" pitchFamily="2" charset="0"/>
              </a:rPr>
              <a:t>emos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SassoonPrimaryInfant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47846" y="3851473"/>
            <a:ext cx="22900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SassoonPrimaryInfant" pitchFamily="2" charset="0"/>
              </a:rPr>
              <a:t>ocme</a:t>
            </a:r>
            <a:endParaRPr lang="en-US" sz="5400" b="1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71900" y="5186724"/>
            <a:ext cx="20329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SassoonPrimaryInfant" pitchFamily="2" charset="0"/>
              </a:rPr>
              <a:t>ereth</a:t>
            </a:r>
            <a:endParaRPr lang="en-US" sz="5400" b="1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SassoonPrimaryInfant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79340" y="5186724"/>
            <a:ext cx="17873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SassoonPrimaryInfant" pitchFamily="2" charset="0"/>
              </a:rPr>
              <a:t>hwat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SassoonPrimaryInfant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04598" y="5384116"/>
            <a:ext cx="1872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SassoonPrimaryInfant" pitchFamily="2" charset="0"/>
              </a:rPr>
              <a:t>hwen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SassoonPrimaryInfan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08548" y="3836803"/>
            <a:ext cx="16709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SassoonPrimaryInfant" pitchFamily="2" charset="0"/>
              </a:rPr>
              <a:t>erew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08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>
                <a:solidFill>
                  <a:schemeClr val="tx1"/>
                </a:solidFill>
                <a:latin typeface="SassoonPrimaryInfant" pitchFamily="2" charset="0"/>
              </a:rPr>
              <a:t>New tricky word!</a:t>
            </a:r>
            <a:endParaRPr lang="en-GB" u="sng" dirty="0">
              <a:solidFill>
                <a:schemeClr val="tx1"/>
              </a:solidFill>
              <a:latin typeface="SassoonPrimaryInfan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67503" y="2071057"/>
            <a:ext cx="346075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800" dirty="0" smtClean="0">
                <a:latin typeface="SassoonPrimaryInfant" pitchFamily="2" charset="0"/>
              </a:rPr>
              <a:t>little</a:t>
            </a:r>
            <a:endParaRPr lang="en-GB" sz="13800" dirty="0" smtClean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2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>
                <a:solidFill>
                  <a:schemeClr val="tx1"/>
                </a:solidFill>
                <a:latin typeface="SassoonPrimaryInfant" pitchFamily="2" charset="0"/>
              </a:rPr>
              <a:t>New sound!</a:t>
            </a:r>
            <a:endParaRPr lang="en-GB" u="sng" dirty="0">
              <a:solidFill>
                <a:schemeClr val="tx1"/>
              </a:solidFill>
              <a:latin typeface="SassoonPrimaryInfa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24258" y="1039091"/>
            <a:ext cx="2286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800" dirty="0" err="1" smtClean="0">
                <a:latin typeface="SassoonPrimaryInfant" pitchFamily="2" charset="0"/>
              </a:rPr>
              <a:t>oe</a:t>
            </a:r>
            <a:endParaRPr lang="en-GB" sz="13800" dirty="0" smtClean="0">
              <a:latin typeface="SassoonPrimaryInfant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8924" y="542544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  <a:latin typeface="SassoonPrimaryInfant" pitchFamily="2" charset="0"/>
              </a:rPr>
              <a:t>You can also make the sam</a:t>
            </a:r>
            <a:r>
              <a:rPr lang="en-GB" dirty="0" smtClean="0">
                <a:solidFill>
                  <a:schemeClr val="tx1"/>
                </a:solidFill>
                <a:latin typeface="SassoonPrimaryInfant" pitchFamily="2" charset="0"/>
              </a:rPr>
              <a:t>e sound with the “</a:t>
            </a:r>
            <a:r>
              <a:rPr lang="en-GB" dirty="0" err="1" smtClean="0">
                <a:solidFill>
                  <a:schemeClr val="tx1"/>
                </a:solidFill>
                <a:latin typeface="SassoonPrimaryInfant" pitchFamily="2" charset="0"/>
              </a:rPr>
              <a:t>oa</a:t>
            </a:r>
            <a:r>
              <a:rPr lang="en-GB" dirty="0" smtClean="0">
                <a:solidFill>
                  <a:schemeClr val="tx1"/>
                </a:solidFill>
                <a:latin typeface="SassoonPrimaryInfant" pitchFamily="2" charset="0"/>
              </a:rPr>
              <a:t>” digraph.</a:t>
            </a:r>
          </a:p>
          <a:p>
            <a:r>
              <a:rPr lang="en-GB" dirty="0" smtClean="0">
                <a:solidFill>
                  <a:schemeClr val="tx1"/>
                </a:solidFill>
                <a:latin typeface="SassoonPrimaryInfant" pitchFamily="2" charset="0"/>
              </a:rPr>
              <a:t>You would usually find </a:t>
            </a:r>
            <a:r>
              <a:rPr lang="en-GB" dirty="0" err="1" smtClean="0">
                <a:solidFill>
                  <a:schemeClr val="tx1"/>
                </a:solidFill>
                <a:latin typeface="SassoonPrimaryInfant" pitchFamily="2" charset="0"/>
              </a:rPr>
              <a:t>oe</a:t>
            </a:r>
            <a:r>
              <a:rPr lang="en-GB" dirty="0" smtClean="0">
                <a:solidFill>
                  <a:schemeClr val="tx1"/>
                </a:solidFill>
                <a:latin typeface="SassoonPrimaryInfant" pitchFamily="2" charset="0"/>
              </a:rPr>
              <a:t> at the end of a word.</a:t>
            </a:r>
            <a:endParaRPr lang="en-GB" dirty="0">
              <a:solidFill>
                <a:schemeClr val="tx1"/>
              </a:solidFill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30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>
                <a:solidFill>
                  <a:schemeClr val="tx1"/>
                </a:solidFill>
                <a:latin typeface="SassoonPrimaryInfant" pitchFamily="2" charset="0"/>
              </a:rPr>
              <a:t>Let’s practise – sound buttons</a:t>
            </a:r>
            <a:endParaRPr lang="en-GB" u="sng" dirty="0">
              <a:solidFill>
                <a:schemeClr val="tx1"/>
              </a:solidFill>
              <a:latin typeface="SassoonPrimaryInfa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0403" y="1330235"/>
            <a:ext cx="289045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latin typeface="SassoonPrimaryInfant" pitchFamily="2" charset="0"/>
              </a:rPr>
              <a:t>toe</a:t>
            </a:r>
          </a:p>
          <a:p>
            <a:r>
              <a:rPr lang="en-GB" sz="7200" dirty="0" smtClean="0">
                <a:latin typeface="SassoonPrimaryInfant" pitchFamily="2" charset="0"/>
              </a:rPr>
              <a:t>woe</a:t>
            </a:r>
          </a:p>
          <a:p>
            <a:r>
              <a:rPr lang="en-GB" sz="7200" dirty="0" smtClean="0">
                <a:latin typeface="SassoonPrimaryInfant" pitchFamily="2" charset="0"/>
              </a:rPr>
              <a:t>Joe</a:t>
            </a:r>
          </a:p>
          <a:p>
            <a:r>
              <a:rPr lang="en-GB" sz="7200" dirty="0" smtClean="0">
                <a:latin typeface="SassoonPrimaryInfant" pitchFamily="2" charset="0"/>
              </a:rPr>
              <a:t>tomatoes</a:t>
            </a:r>
            <a:endParaRPr lang="en-GB" sz="7200" dirty="0" smtClean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33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76115" y="337341"/>
            <a:ext cx="46378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u="sng" dirty="0">
                <a:latin typeface="SassoonPrimaryInfant"/>
              </a:rPr>
              <a:t>Let’s </a:t>
            </a:r>
            <a:r>
              <a:rPr lang="en-GB" sz="3600" u="sng" dirty="0" smtClean="0">
                <a:latin typeface="SassoonPrimaryInfant"/>
              </a:rPr>
              <a:t>Practise – </a:t>
            </a:r>
            <a:r>
              <a:rPr lang="en-GB" sz="3600" u="sng" dirty="0" smtClean="0">
                <a:latin typeface="SassoonPrimaryInfant"/>
              </a:rPr>
              <a:t>Hold a sentence</a:t>
            </a:r>
            <a:endParaRPr lang="en-GB" sz="3600" dirty="0"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353393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4434"/>
          </a:xfrm>
        </p:spPr>
        <p:txBody>
          <a:bodyPr/>
          <a:lstStyle/>
          <a:p>
            <a:pPr algn="ctr"/>
            <a:r>
              <a:rPr lang="en-GB" u="sng" dirty="0">
                <a:solidFill>
                  <a:schemeClr val="tx1"/>
                </a:solidFill>
                <a:latin typeface="NTPreCursive" panose="03000400000000000000" pitchFamily="66" charset="0"/>
              </a:rPr>
              <a:t>Memory test!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974" y="1690327"/>
            <a:ext cx="1399660" cy="8438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6000" dirty="0" smtClean="0">
                <a:latin typeface="SassoonPrimaryInfant" pitchFamily="2" charset="0"/>
              </a:rPr>
              <a:t>like</a:t>
            </a:r>
            <a:endParaRPr lang="en-GB" sz="6000" dirty="0">
              <a:latin typeface="SassoonPrimaryInfant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0214" y="2900819"/>
            <a:ext cx="1399660" cy="8438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6000" dirty="0">
                <a:latin typeface="SassoonPrimaryInfant" pitchFamily="2" charset="0"/>
              </a:rPr>
              <a:t>H</a:t>
            </a:r>
            <a:r>
              <a:rPr lang="en-GB" sz="6000" dirty="0" smtClean="0">
                <a:latin typeface="SassoonPrimaryInfant" pitchFamily="2" charset="0"/>
              </a:rPr>
              <a:t>ave</a:t>
            </a:r>
            <a:endParaRPr lang="en-GB" sz="6000" dirty="0">
              <a:latin typeface="SassoonPrimaryInfant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92552" y="4651241"/>
            <a:ext cx="2266163" cy="8438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6000" dirty="0" smtClean="0">
                <a:latin typeface="Letterjoin-Air8" panose="02000805000000020003" pitchFamily="50" charset="0"/>
              </a:rPr>
              <a:t>come</a:t>
            </a:r>
            <a:endParaRPr lang="en-GB" sz="6000" dirty="0">
              <a:latin typeface="Letterjoin-Air8" panose="02000805000000020003" pitchFamily="50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348100" y="1686835"/>
            <a:ext cx="1399660" cy="8438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6000" dirty="0" smtClean="0">
                <a:latin typeface="SassoonPrimaryInfant" pitchFamily="2" charset="0"/>
              </a:rPr>
              <a:t>some</a:t>
            </a:r>
            <a:endParaRPr lang="en-GB" sz="6000" dirty="0">
              <a:latin typeface="SassoonPrimaryInfant" pitchFamily="2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152156" y="4455298"/>
            <a:ext cx="2121845" cy="8438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6000" dirty="0" smtClean="0">
                <a:latin typeface="Letterjoin-Air8" panose="02000805000000020003" pitchFamily="50" charset="0"/>
              </a:rPr>
              <a:t>there</a:t>
            </a:r>
            <a:endParaRPr lang="en-GB" sz="6000" dirty="0">
              <a:latin typeface="Letterjoin-Air8" panose="02000805000000020003" pitchFamily="50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70044" y="5495109"/>
            <a:ext cx="1399660" cy="84386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6000" dirty="0" smtClean="0">
                <a:latin typeface="SassoonPrimaryInfant" pitchFamily="2" charset="0"/>
              </a:rPr>
              <a:t>when</a:t>
            </a:r>
            <a:endParaRPr lang="en-GB" sz="6000" dirty="0">
              <a:latin typeface="SassoonPrimaryInfant" pitchFamily="2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92552" y="3170784"/>
            <a:ext cx="1399660" cy="8438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6000" dirty="0" smtClean="0">
                <a:latin typeface="SassoonPrimaryInfant" pitchFamily="2" charset="0"/>
              </a:rPr>
              <a:t>what</a:t>
            </a:r>
            <a:endParaRPr lang="en-GB" sz="6000" dirty="0">
              <a:latin typeface="SassoonPrimaryInfant" pitchFamily="2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847876" y="3060450"/>
            <a:ext cx="1399660" cy="8438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6000" dirty="0" smtClean="0">
                <a:latin typeface="SassoonPrimaryInfant" pitchFamily="2" charset="0"/>
              </a:rPr>
              <a:t>were</a:t>
            </a:r>
            <a:endParaRPr lang="en-GB" sz="6000" dirty="0">
              <a:latin typeface="SassoonPrimaryInfant" pitchFamily="2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275838" y="1578273"/>
            <a:ext cx="1399660" cy="8438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6000" dirty="0" smtClean="0">
                <a:latin typeface="SassoonPrimaryInfant" pitchFamily="2" charset="0"/>
              </a:rPr>
              <a:t>little</a:t>
            </a:r>
            <a:endParaRPr lang="en-GB" sz="60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17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4434"/>
          </a:xfrm>
        </p:spPr>
        <p:txBody>
          <a:bodyPr/>
          <a:lstStyle/>
          <a:p>
            <a:pPr algn="ctr"/>
            <a:r>
              <a:rPr lang="en-GB" u="sng" dirty="0">
                <a:solidFill>
                  <a:schemeClr val="tx1"/>
                </a:solidFill>
                <a:latin typeface="NTPreCursive" panose="03000400000000000000" pitchFamily="66" charset="0"/>
              </a:rPr>
              <a:t>Memory test!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974" y="1690327"/>
            <a:ext cx="1399660" cy="8438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6000" dirty="0" smtClean="0">
                <a:latin typeface="SassoonPrimaryInfant" pitchFamily="2" charset="0"/>
              </a:rPr>
              <a:t>like</a:t>
            </a:r>
            <a:endParaRPr lang="en-GB" sz="6000" dirty="0">
              <a:latin typeface="SassoonPrimaryInfant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0214" y="2900819"/>
            <a:ext cx="1399660" cy="8438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6000" dirty="0">
                <a:latin typeface="SassoonPrimaryInfant" pitchFamily="2" charset="0"/>
              </a:rPr>
              <a:t>H</a:t>
            </a:r>
            <a:r>
              <a:rPr lang="en-GB" sz="6000" dirty="0" smtClean="0">
                <a:latin typeface="SassoonPrimaryInfant" pitchFamily="2" charset="0"/>
              </a:rPr>
              <a:t>ave</a:t>
            </a:r>
            <a:endParaRPr lang="en-GB" sz="6000" dirty="0">
              <a:latin typeface="SassoonPrimaryInfant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92552" y="4651241"/>
            <a:ext cx="2266163" cy="8438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6000" dirty="0" smtClean="0">
                <a:latin typeface="Letterjoin-Air8" panose="02000805000000020003" pitchFamily="50" charset="0"/>
              </a:rPr>
              <a:t>come</a:t>
            </a:r>
            <a:endParaRPr lang="en-GB" sz="6000" dirty="0">
              <a:latin typeface="Letterjoin-Air8" panose="02000805000000020003" pitchFamily="50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348100" y="1686835"/>
            <a:ext cx="1399660" cy="8438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6000" dirty="0" smtClean="0">
                <a:latin typeface="SassoonPrimaryInfant" pitchFamily="2" charset="0"/>
              </a:rPr>
              <a:t>some</a:t>
            </a:r>
            <a:endParaRPr lang="en-GB" sz="6000" dirty="0">
              <a:latin typeface="SassoonPrimaryInfant" pitchFamily="2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152156" y="4455298"/>
            <a:ext cx="2121845" cy="8438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6000" dirty="0" smtClean="0">
                <a:latin typeface="Letterjoin-Air8" panose="02000805000000020003" pitchFamily="50" charset="0"/>
              </a:rPr>
              <a:t>there</a:t>
            </a:r>
            <a:endParaRPr lang="en-GB" sz="6000" dirty="0">
              <a:latin typeface="Letterjoin-Air8" panose="02000805000000020003" pitchFamily="50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70044" y="5495109"/>
            <a:ext cx="1399660" cy="84386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6000" dirty="0" smtClean="0">
                <a:latin typeface="SassoonPrimaryInfant" pitchFamily="2" charset="0"/>
              </a:rPr>
              <a:t>when</a:t>
            </a:r>
            <a:endParaRPr lang="en-GB" sz="6000" dirty="0">
              <a:latin typeface="SassoonPrimaryInfant" pitchFamily="2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92552" y="3170784"/>
            <a:ext cx="1399660" cy="8438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6000" dirty="0" smtClean="0">
                <a:latin typeface="SassoonPrimaryInfant" pitchFamily="2" charset="0"/>
              </a:rPr>
              <a:t>what</a:t>
            </a:r>
            <a:endParaRPr lang="en-GB" sz="6000" dirty="0">
              <a:latin typeface="SassoonPrimaryInfant" pitchFamily="2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847876" y="3060450"/>
            <a:ext cx="1399660" cy="8438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6000" dirty="0" smtClean="0">
                <a:latin typeface="SassoonPrimaryInfant" pitchFamily="2" charset="0"/>
              </a:rPr>
              <a:t>were</a:t>
            </a:r>
            <a:endParaRPr lang="en-GB" sz="6000" dirty="0">
              <a:latin typeface="SassoonPrimaryInfant" pitchFamily="2" charset="0"/>
            </a:endParaRPr>
          </a:p>
        </p:txBody>
      </p:sp>
      <p:sp>
        <p:nvSpPr>
          <p:cNvPr id="13" name="5-Point Star 12"/>
          <p:cNvSpPr/>
          <p:nvPr/>
        </p:nvSpPr>
        <p:spPr>
          <a:xfrm>
            <a:off x="1005339" y="3678636"/>
            <a:ext cx="2978727" cy="25424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5-Point Star 13"/>
          <p:cNvSpPr/>
          <p:nvPr/>
        </p:nvSpPr>
        <p:spPr>
          <a:xfrm>
            <a:off x="6716620" y="3380005"/>
            <a:ext cx="2978727" cy="25424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275838" y="1578273"/>
            <a:ext cx="1399660" cy="8438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6000" dirty="0" smtClean="0">
                <a:latin typeface="SassoonPrimaryInfant" pitchFamily="2" charset="0"/>
              </a:rPr>
              <a:t>little</a:t>
            </a:r>
            <a:endParaRPr lang="en-GB" sz="6000" dirty="0">
              <a:latin typeface="SassoonPrimaryInfant" pitchFamily="2" charset="0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508702" y="584932"/>
            <a:ext cx="2978727" cy="25424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8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156</Words>
  <Application>Microsoft Office PowerPoint</Application>
  <PresentationFormat>Widescreen</PresentationFormat>
  <Paragraphs>62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Letterjoin-Air8</vt:lpstr>
      <vt:lpstr>NTPreCursive</vt:lpstr>
      <vt:lpstr>SassoonPrimaryInfant</vt:lpstr>
      <vt:lpstr>Trebuchet MS</vt:lpstr>
      <vt:lpstr>Wingdings 3</vt:lpstr>
      <vt:lpstr>Facet</vt:lpstr>
      <vt:lpstr>PowerPoint Presentation</vt:lpstr>
      <vt:lpstr>PowerPoint Presentation</vt:lpstr>
      <vt:lpstr>Revisit The tricky words have been all scrambled up! Can you unscramble the tricky words and figure out what they say?</vt:lpstr>
      <vt:lpstr>New tricky word!</vt:lpstr>
      <vt:lpstr>New sound!</vt:lpstr>
      <vt:lpstr>Let’s practise – sound buttons</vt:lpstr>
      <vt:lpstr>PowerPoint Presentation</vt:lpstr>
      <vt:lpstr>Memory test!</vt:lpstr>
      <vt:lpstr>Memory test!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GCampbell</dc:creator>
  <cp:lastModifiedBy>GCampbell</cp:lastModifiedBy>
  <cp:revision>28</cp:revision>
  <dcterms:created xsi:type="dcterms:W3CDTF">2021-01-05T14:22:45Z</dcterms:created>
  <dcterms:modified xsi:type="dcterms:W3CDTF">2021-01-21T12:52:44Z</dcterms:modified>
</cp:coreProperties>
</file>