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9" r:id="rId10"/>
    <p:sldMasterId id="2147483650" r:id="rId11"/>
    <p:sldMasterId id="2147483652" r:id="rId12"/>
  </p:sldMasterIdLst>
  <p:notesMasterIdLst>
    <p:notesMasterId r:id="rId32"/>
  </p:notesMasterIdLst>
  <p:sldIdLst>
    <p:sldId id="271" r:id="rId13"/>
    <p:sldId id="272" r:id="rId14"/>
    <p:sldId id="280" r:id="rId15"/>
    <p:sldId id="281" r:id="rId16"/>
    <p:sldId id="275" r:id="rId17"/>
    <p:sldId id="258" r:id="rId18"/>
    <p:sldId id="276" r:id="rId19"/>
    <p:sldId id="277" r:id="rId20"/>
    <p:sldId id="257" r:id="rId21"/>
    <p:sldId id="265" r:id="rId22"/>
    <p:sldId id="262" r:id="rId23"/>
    <p:sldId id="278" r:id="rId24"/>
    <p:sldId id="259" r:id="rId25"/>
    <p:sldId id="261" r:id="rId26"/>
    <p:sldId id="266" r:id="rId27"/>
    <p:sldId id="279" r:id="rId28"/>
    <p:sldId id="267" r:id="rId29"/>
    <p:sldId id="268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7D7BF"/>
    <a:srgbClr val="F8C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9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268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032A4B83-D92D-4941-809D-7B9567BF3E17}"/>
    <pc:docChg chg="custSel modSld">
      <pc:chgData name="James Clegg" userId="c6df1435-7a36-4b38-be4d-16e68e91152f" providerId="ADAL" clId="{032A4B83-D92D-4941-809D-7B9567BF3E17}" dt="2020-10-20T10:51:52.813" v="16"/>
      <pc:docMkLst>
        <pc:docMk/>
      </pc:docMkLst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4030334386" sldId="257"/>
        </pc:sldMkLst>
        <pc:picChg chg="del">
          <ac:chgData name="James Clegg" userId="c6df1435-7a36-4b38-be4d-16e68e91152f" providerId="ADAL" clId="{032A4B83-D92D-4941-809D-7B9567BF3E17}" dt="2020-10-20T10:51:11.028" v="5" actId="478"/>
          <ac:picMkLst>
            <pc:docMk/>
            <pc:sldMk cId="4030334386" sldId="257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664086204" sldId="258"/>
        </pc:sldMkLst>
        <pc:picChg chg="del">
          <ac:chgData name="James Clegg" userId="c6df1435-7a36-4b38-be4d-16e68e91152f" providerId="ADAL" clId="{032A4B83-D92D-4941-809D-7B9567BF3E17}" dt="2020-10-20T10:51:02.732" v="2" actId="478"/>
          <ac:picMkLst>
            <pc:docMk/>
            <pc:sldMk cId="1664086204" sldId="258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3469107349" sldId="259"/>
        </pc:sldMkLst>
        <pc:picChg chg="del">
          <ac:chgData name="James Clegg" userId="c6df1435-7a36-4b38-be4d-16e68e91152f" providerId="ADAL" clId="{032A4B83-D92D-4941-809D-7B9567BF3E17}" dt="2020-10-20T10:51:26.805" v="9" actId="478"/>
          <ac:picMkLst>
            <pc:docMk/>
            <pc:sldMk cId="3469107349" sldId="259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831032110" sldId="261"/>
        </pc:sldMkLst>
        <pc:picChg chg="del">
          <ac:chgData name="James Clegg" userId="c6df1435-7a36-4b38-be4d-16e68e91152f" providerId="ADAL" clId="{032A4B83-D92D-4941-809D-7B9567BF3E17}" dt="2020-10-20T10:51:30.338" v="10" actId="478"/>
          <ac:picMkLst>
            <pc:docMk/>
            <pc:sldMk cId="831032110" sldId="26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3105880130" sldId="262"/>
        </pc:sldMkLst>
        <pc:picChg chg="del">
          <ac:chgData name="James Clegg" userId="c6df1435-7a36-4b38-be4d-16e68e91152f" providerId="ADAL" clId="{032A4B83-D92D-4941-809D-7B9567BF3E17}" dt="2020-10-20T10:51:19.049" v="7" actId="478"/>
          <ac:picMkLst>
            <pc:docMk/>
            <pc:sldMk cId="3105880130" sldId="262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2711160825" sldId="265"/>
        </pc:sldMkLst>
        <pc:picChg chg="del">
          <ac:chgData name="James Clegg" userId="c6df1435-7a36-4b38-be4d-16e68e91152f" providerId="ADAL" clId="{032A4B83-D92D-4941-809D-7B9567BF3E17}" dt="2020-10-20T10:51:15.185" v="6" actId="478"/>
          <ac:picMkLst>
            <pc:docMk/>
            <pc:sldMk cId="2711160825" sldId="265"/>
            <ac:picMk id="1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636242588" sldId="266"/>
        </pc:sldMkLst>
        <pc:picChg chg="del">
          <ac:chgData name="James Clegg" userId="c6df1435-7a36-4b38-be4d-16e68e91152f" providerId="ADAL" clId="{032A4B83-D92D-4941-809D-7B9567BF3E17}" dt="2020-10-20T10:51:33.590" v="11" actId="478"/>
          <ac:picMkLst>
            <pc:docMk/>
            <pc:sldMk cId="1636242588" sldId="266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704019839" sldId="267"/>
        </pc:sldMkLst>
        <pc:picChg chg="del">
          <ac:chgData name="James Clegg" userId="c6df1435-7a36-4b38-be4d-16e68e91152f" providerId="ADAL" clId="{032A4B83-D92D-4941-809D-7B9567BF3E17}" dt="2020-10-20T10:51:40.460" v="13" actId="478"/>
          <ac:picMkLst>
            <pc:docMk/>
            <pc:sldMk cId="1704019839" sldId="267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4087520142" sldId="268"/>
        </pc:sldMkLst>
        <pc:picChg chg="del">
          <ac:chgData name="James Clegg" userId="c6df1435-7a36-4b38-be4d-16e68e91152f" providerId="ADAL" clId="{032A4B83-D92D-4941-809D-7B9567BF3E17}" dt="2020-10-20T10:51:43.512" v="14" actId="478"/>
          <ac:picMkLst>
            <pc:docMk/>
            <pc:sldMk cId="4087520142" sldId="268"/>
            <ac:picMk id="11" creationId="{00000000-0000-0000-0000-000000000000}"/>
          </ac:picMkLst>
        </pc:picChg>
      </pc:sldChg>
      <pc:sldChg chg="modTransition">
        <pc:chgData name="James Clegg" userId="c6df1435-7a36-4b38-be4d-16e68e91152f" providerId="ADAL" clId="{032A4B83-D92D-4941-809D-7B9567BF3E17}" dt="2020-10-20T10:51:52.813" v="16"/>
        <pc:sldMkLst>
          <pc:docMk/>
          <pc:sldMk cId="2730665367" sldId="271"/>
        </pc:sldMkLst>
      </pc:sldChg>
      <pc:sldChg chg="modTransition">
        <pc:chgData name="James Clegg" userId="c6df1435-7a36-4b38-be4d-16e68e91152f" providerId="ADAL" clId="{032A4B83-D92D-4941-809D-7B9567BF3E17}" dt="2020-10-20T10:51:52.813" v="16"/>
        <pc:sldMkLst>
          <pc:docMk/>
          <pc:sldMk cId="1205828642" sldId="272"/>
        </pc:sldMkLst>
      </pc:sldChg>
      <pc:sldChg chg="modTransition">
        <pc:chgData name="James Clegg" userId="c6df1435-7a36-4b38-be4d-16e68e91152f" providerId="ADAL" clId="{032A4B83-D92D-4941-809D-7B9567BF3E17}" dt="2020-10-20T10:51:52.813" v="16"/>
        <pc:sldMkLst>
          <pc:docMk/>
          <pc:sldMk cId="4161990936" sldId="275"/>
        </pc:sldMkLst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051231598" sldId="276"/>
        </pc:sldMkLst>
        <pc:picChg chg="del">
          <ac:chgData name="James Clegg" userId="c6df1435-7a36-4b38-be4d-16e68e91152f" providerId="ADAL" clId="{032A4B83-D92D-4941-809D-7B9567BF3E17}" dt="2020-10-20T10:51:05.336" v="3" actId="478"/>
          <ac:picMkLst>
            <pc:docMk/>
            <pc:sldMk cId="1051231598" sldId="276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914652711" sldId="277"/>
        </pc:sldMkLst>
        <pc:picChg chg="del">
          <ac:chgData name="James Clegg" userId="c6df1435-7a36-4b38-be4d-16e68e91152f" providerId="ADAL" clId="{032A4B83-D92D-4941-809D-7B9567BF3E17}" dt="2020-10-20T10:51:08.167" v="4" actId="478"/>
          <ac:picMkLst>
            <pc:docMk/>
            <pc:sldMk cId="1914652711" sldId="277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3209858025" sldId="278"/>
        </pc:sldMkLst>
        <pc:picChg chg="del">
          <ac:chgData name="James Clegg" userId="c6df1435-7a36-4b38-be4d-16e68e91152f" providerId="ADAL" clId="{032A4B83-D92D-4941-809D-7B9567BF3E17}" dt="2020-10-20T10:51:23.652" v="8" actId="478"/>
          <ac:picMkLst>
            <pc:docMk/>
            <pc:sldMk cId="3209858025" sldId="278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878551325" sldId="279"/>
        </pc:sldMkLst>
        <pc:picChg chg="del">
          <ac:chgData name="James Clegg" userId="c6df1435-7a36-4b38-be4d-16e68e91152f" providerId="ADAL" clId="{032A4B83-D92D-4941-809D-7B9567BF3E17}" dt="2020-10-20T10:51:37.346" v="12" actId="478"/>
          <ac:picMkLst>
            <pc:docMk/>
            <pc:sldMk cId="878551325" sldId="279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3170819173" sldId="280"/>
        </pc:sldMkLst>
        <pc:picChg chg="del">
          <ac:chgData name="James Clegg" userId="c6df1435-7a36-4b38-be4d-16e68e91152f" providerId="ADAL" clId="{032A4B83-D92D-4941-809D-7B9567BF3E17}" dt="2020-10-20T10:50:56.236" v="0" actId="478"/>
          <ac:picMkLst>
            <pc:docMk/>
            <pc:sldMk cId="3170819173" sldId="280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952535321" sldId="281"/>
        </pc:sldMkLst>
        <pc:picChg chg="del">
          <ac:chgData name="James Clegg" userId="c6df1435-7a36-4b38-be4d-16e68e91152f" providerId="ADAL" clId="{032A4B83-D92D-4941-809D-7B9567BF3E17}" dt="2020-10-20T10:50:59.860" v="1" actId="478"/>
          <ac:picMkLst>
            <pc:docMk/>
            <pc:sldMk cId="1952535321" sldId="281"/>
            <ac:picMk id="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032A4B83-D92D-4941-809D-7B9567BF3E17}" dt="2020-10-20T10:51:52.813" v="16"/>
        <pc:sldMkLst>
          <pc:docMk/>
          <pc:sldMk cId="1070694622" sldId="282"/>
        </pc:sldMkLst>
        <pc:picChg chg="del">
          <ac:chgData name="James Clegg" userId="c6df1435-7a36-4b38-be4d-16e68e91152f" providerId="ADAL" clId="{032A4B83-D92D-4941-809D-7B9567BF3E17}" dt="2020-10-20T10:51:46.231" v="15" actId="478"/>
          <ac:picMkLst>
            <pc:docMk/>
            <pc:sldMk cId="1070694622" sldId="282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39FD-A568-4412-99F9-93A29C43602F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005AE-5F2F-4D6C-BF62-CE985587D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4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5AE-5F2F-4D6C-BF62-CE985587D0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1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5AE-5F2F-4D6C-BF62-CE985587D0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4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5AE-5F2F-4D6C-BF62-CE985587D0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48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5AE-5F2F-4D6C-BF62-CE985587D0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6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5AE-5F2F-4D6C-BF62-CE985587D0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91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005AE-5F2F-4D6C-BF62-CE985587D0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4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2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20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86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48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18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1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95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8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9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8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1_SPG_B4_PP_012.jpg">
            <a:extLst>
              <a:ext uri="{FF2B5EF4-FFF2-40B4-BE49-F238E27FC236}">
                <a16:creationId xmlns:a16="http://schemas.microsoft.com/office/drawing/2014/main" id="{A96794DB-DDFA-FB45-B8ED-05501609E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8" name="Picture 7" descr="Y1_SPG_B4_PP_012.jpg">
            <a:extLst>
              <a:ext uri="{FF2B5EF4-FFF2-40B4-BE49-F238E27FC236}">
                <a16:creationId xmlns:a16="http://schemas.microsoft.com/office/drawing/2014/main" id="{56302DCD-990B-7D47-BDD3-52DF552AC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  <p:pic>
        <p:nvPicPr>
          <p:cNvPr id="10" name="Picture 9" descr="Y1_SPG_B4_PP_012.jpg">
            <a:extLst>
              <a:ext uri="{FF2B5EF4-FFF2-40B4-BE49-F238E27FC236}">
                <a16:creationId xmlns:a16="http://schemas.microsoft.com/office/drawing/2014/main" id="{163B5998-9409-B548-AA5D-C7CC102C6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2" b="5473"/>
          <a:stretch/>
        </p:blipFill>
        <p:spPr>
          <a:xfrm>
            <a:off x="0" y="4468619"/>
            <a:ext cx="9144000" cy="10177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215809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F7D7BF"/>
          </a:solidFill>
          <a:ln>
            <a:solidFill>
              <a:srgbClr val="F7D7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8.png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12B85-2BDD-42D0-B6BD-75574E45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812" y="2347352"/>
            <a:ext cx="6559865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6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036" y="433051"/>
            <a:ext cx="414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Let’s compare</a:t>
            </a:r>
          </a:p>
        </p:txBody>
      </p:sp>
      <p:pic>
        <p:nvPicPr>
          <p:cNvPr id="4" name="Picture 3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18" y="2183190"/>
            <a:ext cx="1163462" cy="1112428"/>
          </a:xfrm>
          <a:prstGeom prst="rect">
            <a:avLst/>
          </a:prstGeom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023" y="2104391"/>
            <a:ext cx="1368777" cy="1318433"/>
          </a:xfrm>
          <a:prstGeom prst="rect">
            <a:avLst/>
          </a:prstGeom>
        </p:spPr>
      </p:pic>
      <p:pic>
        <p:nvPicPr>
          <p:cNvPr id="6" name="Picture 5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C04B65AC-3756-7B4B-9287-74D792955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516" y="3530808"/>
            <a:ext cx="1223345" cy="11618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9C179E9-3341-2E47-B5A4-E0363AD92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035" y="3560841"/>
            <a:ext cx="1223345" cy="1178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4678" y="324187"/>
            <a:ext cx="858346" cy="858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5670" y="546261"/>
            <a:ext cx="199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2DA2C-9C24-0849-B76C-4234A1C4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87" y="4842659"/>
            <a:ext cx="1182697" cy="1178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52498" y="2392426"/>
                <a:ext cx="31876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is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greater than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498" y="2392426"/>
                <a:ext cx="3187659" cy="1077218"/>
              </a:xfrm>
              <a:prstGeom prst="rect">
                <a:avLst/>
              </a:prstGeom>
              <a:blipFill>
                <a:blip r:embed="rId10"/>
                <a:stretch>
                  <a:fillRect l="-2682" t="-7345" r="-2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554" y="4991670"/>
            <a:ext cx="1038267" cy="1038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5833" y="3734987"/>
                <a:ext cx="28523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is </a:t>
                </a:r>
                <a:r>
                  <a:rPr lang="en-GB" sz="32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less than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33" y="3734987"/>
                <a:ext cx="2852364" cy="1077218"/>
              </a:xfrm>
              <a:prstGeom prst="rect">
                <a:avLst/>
              </a:prstGeom>
              <a:blipFill>
                <a:blip r:embed="rId11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1617" y="5148297"/>
                <a:ext cx="36807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is </a:t>
                </a:r>
                <a:r>
                  <a:rPr lang="en-GB" sz="32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equal to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617" y="5148297"/>
                <a:ext cx="3680796" cy="1077218"/>
              </a:xfrm>
              <a:prstGeom prst="rect">
                <a:avLst/>
              </a:prstGeom>
              <a:blipFill>
                <a:blip r:embed="rId12"/>
                <a:stretch>
                  <a:fillRect t="-7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9428" y="1283255"/>
                <a:ext cx="30938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is </a:t>
                </a:r>
                <a:r>
                  <a:rPr lang="en-GB" sz="2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greater than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8" y="1283255"/>
                <a:ext cx="3093889" cy="830997"/>
              </a:xfrm>
              <a:prstGeom prst="rect">
                <a:avLst/>
              </a:prstGeom>
              <a:blipFill>
                <a:blip r:embed="rId13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91415" y="1283255"/>
                <a:ext cx="2336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is </a:t>
                </a:r>
                <a:r>
                  <a:rPr lang="en-GB" sz="24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less than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400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15" y="1283255"/>
                <a:ext cx="2336240" cy="830997"/>
              </a:xfrm>
              <a:prstGeom prst="rect">
                <a:avLst/>
              </a:prstGeom>
              <a:blipFill>
                <a:blip r:embed="rId14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750577" y="1246830"/>
            <a:ext cx="2325573" cy="9038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4" name="Rounded Rectangle 23"/>
          <p:cNvSpPr/>
          <p:nvPr/>
        </p:nvSpPr>
        <p:spPr>
          <a:xfrm>
            <a:off x="5792940" y="1246830"/>
            <a:ext cx="2325573" cy="9038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BA7BB2F-EA99-4D90-8DE8-D64B2DB2C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76" y="4842659"/>
            <a:ext cx="1182697" cy="11783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E26419-95D5-4F5F-9E0E-743EECC1F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759" y="4842659"/>
            <a:ext cx="1182697" cy="11783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3DFB31-7732-40E0-BE04-82FD40B6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18" y="4842659"/>
            <a:ext cx="1182697" cy="1178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F48300-496A-4227-9204-D5DF4BA4DE84}"/>
                  </a:ext>
                </a:extLst>
              </p:cNvPr>
              <p:cNvSpPr txBox="1"/>
              <p:nvPr/>
            </p:nvSpPr>
            <p:spPr>
              <a:xfrm>
                <a:off x="3274084" y="1283255"/>
                <a:ext cx="23255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is </a:t>
                </a:r>
                <a:r>
                  <a:rPr lang="en-GB" sz="2400" dirty="0">
                    <a:solidFill>
                      <a:schemeClr val="accent6"/>
                    </a:solidFill>
                    <a:latin typeface="Comic Sans MS" panose="030F0702030302020204" pitchFamily="66" charset="0"/>
                  </a:rPr>
                  <a:t>equal to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chemeClr val="accent6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F48300-496A-4227-9204-D5DF4BA4D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084" y="1283255"/>
                <a:ext cx="2325573" cy="830997"/>
              </a:xfrm>
              <a:prstGeom prst="rect">
                <a:avLst/>
              </a:prstGeom>
              <a:blipFill>
                <a:blip r:embed="rId16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3">
            <a:extLst>
              <a:ext uri="{FF2B5EF4-FFF2-40B4-BE49-F238E27FC236}">
                <a16:creationId xmlns:a16="http://schemas.microsoft.com/office/drawing/2014/main" id="{05760D35-1DAB-4796-A2E9-7EBC3740A52C}"/>
              </a:ext>
            </a:extLst>
          </p:cNvPr>
          <p:cNvSpPr/>
          <p:nvPr/>
        </p:nvSpPr>
        <p:spPr>
          <a:xfrm>
            <a:off x="3271758" y="1246830"/>
            <a:ext cx="2325573" cy="90384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11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811" y="2033293"/>
            <a:ext cx="1651634" cy="140176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6EB24A3-1016-DF4C-9A36-CB4CA0D6C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000" y="1721791"/>
            <a:ext cx="1847982" cy="2024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7256" y="330513"/>
            <a:ext cx="529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the same?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7255" y="1181903"/>
            <a:ext cx="529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different?</a:t>
            </a:r>
          </a:p>
        </p:txBody>
      </p:sp>
      <p:pic>
        <p:nvPicPr>
          <p:cNvPr id="15" name="Picture 14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C04B65AC-3756-7B4B-9287-74D79295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648" y="3619555"/>
            <a:ext cx="1816100" cy="1790700"/>
          </a:xfrm>
          <a:prstGeom prst="rect">
            <a:avLst/>
          </a:prstGeom>
        </p:spPr>
      </p:pic>
      <p:pic>
        <p:nvPicPr>
          <p:cNvPr id="16" name="Picture 15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AA21B0A6-B663-7748-95B7-03114EE719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578" y="3746555"/>
            <a:ext cx="1816100" cy="1663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8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333" y="2197599"/>
            <a:ext cx="1651634" cy="140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86F7FE-EA29-43CD-92D7-9A7F69E21BF9}"/>
                  </a:ext>
                </a:extLst>
              </p:cNvPr>
              <p:cNvSpPr txBox="1"/>
              <p:nvPr/>
            </p:nvSpPr>
            <p:spPr>
              <a:xfrm>
                <a:off x="2882376" y="2399570"/>
                <a:ext cx="31876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is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greater than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86F7FE-EA29-43CD-92D7-9A7F69E21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376" y="2399570"/>
                <a:ext cx="3187659" cy="1077218"/>
              </a:xfrm>
              <a:prstGeom prst="rect">
                <a:avLst/>
              </a:prstGeom>
              <a:blipFill>
                <a:blip r:embed="rId8"/>
                <a:stretch>
                  <a:fillRect l="-2677" t="-7386" r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12617A-0BBC-4363-B3F0-508DA17EA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035" y="2197599"/>
            <a:ext cx="1590886" cy="1462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7CE6F-E781-48C1-87FC-02C6B0ED0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132" y="2086348"/>
            <a:ext cx="1590887" cy="15741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40D041-411B-4F51-A7F6-DD9B8D7DDC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4005" y="2119723"/>
            <a:ext cx="1513011" cy="15074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3590AA-D5BD-4620-A77C-16FE3BA17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2690" y="2095872"/>
            <a:ext cx="1785575" cy="15908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AB47AE-7E19-41AF-AE10-D0AE33BD4D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7658" y="2122064"/>
            <a:ext cx="1590886" cy="15908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3CDC2E-ECB3-45B7-A1AF-8FAC160D3A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35427" y="2048172"/>
            <a:ext cx="1785576" cy="1780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8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358" y="314332"/>
            <a:ext cx="905750" cy="905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8193" y="502672"/>
            <a:ext cx="224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356" y="275392"/>
            <a:ext cx="414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875" y="3349047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r>
              <a:rPr lang="en-GB" sz="3200" dirty="0">
                <a:latin typeface="Comic Sans MS" panose="030F0702030302020204" pitchFamily="66" charset="0"/>
              </a:rPr>
              <a:t>  5p coins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875" y="5526626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3200" dirty="0">
                <a:latin typeface="Comic Sans MS" panose="030F0702030302020204" pitchFamily="66" charset="0"/>
              </a:rPr>
              <a:t>  £2 coins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875" y="4074907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3200" dirty="0">
                <a:latin typeface="Comic Sans MS" panose="030F0702030302020204" pitchFamily="66" charset="0"/>
              </a:rPr>
              <a:t>  50p coins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875" y="4800767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en-GB" sz="3200" dirty="0">
                <a:latin typeface="Comic Sans MS" panose="030F0702030302020204" pitchFamily="66" charset="0"/>
              </a:rPr>
              <a:t>  £1 coins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81" y="844791"/>
            <a:ext cx="911208" cy="773352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E6EB24A3-1016-DF4C-9A36-CB4CA0D6C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167" y="1124852"/>
            <a:ext cx="1019532" cy="1117063"/>
          </a:xfrm>
          <a:prstGeom prst="rect">
            <a:avLst/>
          </a:prstGeom>
        </p:spPr>
      </p:pic>
      <p:pic>
        <p:nvPicPr>
          <p:cNvPr id="33" name="Picture 32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046" y="286849"/>
            <a:ext cx="867356" cy="829311"/>
          </a:xfrm>
          <a:prstGeom prst="rect">
            <a:avLst/>
          </a:prstGeom>
        </p:spPr>
      </p:pic>
      <p:pic>
        <p:nvPicPr>
          <p:cNvPr id="35" name="Picture 34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639" y="1918687"/>
            <a:ext cx="866603" cy="828590"/>
          </a:xfrm>
          <a:prstGeom prst="rect">
            <a:avLst/>
          </a:prstGeom>
        </p:spPr>
      </p:pic>
      <p:pic>
        <p:nvPicPr>
          <p:cNvPr id="36" name="Picture 35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59" y="1337813"/>
            <a:ext cx="866603" cy="828590"/>
          </a:xfrm>
          <a:prstGeom prst="rect">
            <a:avLst/>
          </a:prstGeom>
        </p:spPr>
      </p:pic>
      <p:pic>
        <p:nvPicPr>
          <p:cNvPr id="37" name="Picture 36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143" y="2759092"/>
            <a:ext cx="866603" cy="828590"/>
          </a:xfrm>
          <a:prstGeom prst="rect">
            <a:avLst/>
          </a:prstGeom>
        </p:spPr>
      </p:pic>
      <p:pic>
        <p:nvPicPr>
          <p:cNvPr id="38" name="Picture 37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263" y="2114367"/>
            <a:ext cx="866603" cy="828590"/>
          </a:xfrm>
          <a:prstGeom prst="rect">
            <a:avLst/>
          </a:prstGeom>
        </p:spPr>
      </p:pic>
      <p:pic>
        <p:nvPicPr>
          <p:cNvPr id="39" name="Picture 38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142" y="2607708"/>
            <a:ext cx="866603" cy="828590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E6EB24A3-1016-DF4C-9A36-CB4CA0D6C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126" y="2111239"/>
            <a:ext cx="1019532" cy="1117063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E6EB24A3-1016-DF4C-9A36-CB4CA0D6C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649" y="1226075"/>
            <a:ext cx="1019532" cy="1117063"/>
          </a:xfrm>
          <a:prstGeom prst="rect">
            <a:avLst/>
          </a:prstGeom>
        </p:spPr>
      </p:pic>
      <p:pic>
        <p:nvPicPr>
          <p:cNvPr id="42" name="Picture 41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920" y="492656"/>
            <a:ext cx="911208" cy="773352"/>
          </a:xfrm>
          <a:prstGeom prst="rect">
            <a:avLst/>
          </a:prstGeom>
        </p:spPr>
      </p:pic>
      <p:pic>
        <p:nvPicPr>
          <p:cNvPr id="43" name="Picture 42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8" y="2474413"/>
            <a:ext cx="911208" cy="773352"/>
          </a:xfrm>
          <a:prstGeom prst="rect">
            <a:avLst/>
          </a:prstGeom>
        </p:spPr>
      </p:pic>
      <p:pic>
        <p:nvPicPr>
          <p:cNvPr id="44" name="Picture 43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33" y="1115546"/>
            <a:ext cx="911208" cy="773352"/>
          </a:xfrm>
          <a:prstGeom prst="rect">
            <a:avLst/>
          </a:prstGeom>
        </p:spPr>
      </p:pic>
      <p:pic>
        <p:nvPicPr>
          <p:cNvPr id="45" name="Picture 44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573" y="2644793"/>
            <a:ext cx="911208" cy="773352"/>
          </a:xfrm>
          <a:prstGeom prst="rect">
            <a:avLst/>
          </a:prstGeom>
        </p:spPr>
      </p:pic>
      <p:pic>
        <p:nvPicPr>
          <p:cNvPr id="46" name="Picture 45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336" y="1168177"/>
            <a:ext cx="1019532" cy="982033"/>
          </a:xfrm>
          <a:prstGeom prst="rect">
            <a:avLst/>
          </a:prstGeom>
        </p:spPr>
      </p:pic>
      <p:pic>
        <p:nvPicPr>
          <p:cNvPr id="47" name="Picture 46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175" y="1696920"/>
            <a:ext cx="1019532" cy="982033"/>
          </a:xfrm>
          <a:prstGeom prst="rect">
            <a:avLst/>
          </a:prstGeom>
        </p:spPr>
      </p:pic>
      <p:pic>
        <p:nvPicPr>
          <p:cNvPr id="48" name="Picture 47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153" y="2403754"/>
            <a:ext cx="1019532" cy="982033"/>
          </a:xfrm>
          <a:prstGeom prst="rect">
            <a:avLst/>
          </a:prstGeom>
        </p:spPr>
      </p:pic>
      <p:pic>
        <p:nvPicPr>
          <p:cNvPr id="49" name="Picture 48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360" y="1862748"/>
            <a:ext cx="1019532" cy="982033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ECA4D3E-FF60-5545-90C8-3C1D63CFFF54}"/>
              </a:ext>
            </a:extLst>
          </p:cNvPr>
          <p:cNvSpPr/>
          <p:nvPr/>
        </p:nvSpPr>
        <p:spPr>
          <a:xfrm>
            <a:off x="2629609" y="3389414"/>
            <a:ext cx="594596" cy="5945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439D039-E7D4-894C-9C0A-8C3C8953AB33}"/>
              </a:ext>
            </a:extLst>
          </p:cNvPr>
          <p:cNvSpPr/>
          <p:nvPr/>
        </p:nvSpPr>
        <p:spPr>
          <a:xfrm>
            <a:off x="2639797" y="4088963"/>
            <a:ext cx="594596" cy="5945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A69ED8-7CF5-9A41-8AA1-6BE64A56ECAB}"/>
              </a:ext>
            </a:extLst>
          </p:cNvPr>
          <p:cNvSpPr/>
          <p:nvPr/>
        </p:nvSpPr>
        <p:spPr>
          <a:xfrm>
            <a:off x="2639797" y="4788512"/>
            <a:ext cx="594596" cy="5945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06F849D-B2A5-AB43-8C28-83FE088C0953}"/>
              </a:ext>
            </a:extLst>
          </p:cNvPr>
          <p:cNvSpPr/>
          <p:nvPr/>
        </p:nvSpPr>
        <p:spPr>
          <a:xfrm>
            <a:off x="2639797" y="5488060"/>
            <a:ext cx="594596" cy="5945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1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22 0.0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5191 0.05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2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35139 0.147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7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16198 0.176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0" y="879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7274 0.41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8" y="20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50625 0.260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45643 0.2761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137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9896 0.377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188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0937 0.197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988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052 0.295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52188 0.30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1541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48298 0.549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9" y="2745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34513 0.597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986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24149 0.282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1409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25469 0.5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33403 0.59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29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31597 0.447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2238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10747 0.579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2C0C5-DCD0-4F8D-A970-3D37F39B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first worksheet – Recognising Coins</a:t>
            </a:r>
          </a:p>
        </p:txBody>
      </p:sp>
    </p:spTree>
    <p:extLst>
      <p:ext uri="{BB962C8B-B14F-4D97-AF65-F5344CB8AC3E}">
        <p14:creationId xmlns:p14="http://schemas.microsoft.com/office/powerpoint/2010/main" val="83103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60328"/>
            <a:ext cx="47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Recognising notes</a:t>
            </a:r>
          </a:p>
        </p:txBody>
      </p:sp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869" y="1203644"/>
            <a:ext cx="2264930" cy="1162180"/>
          </a:xfrm>
          <a:prstGeom prst="rect">
            <a:avLst/>
          </a:prstGeom>
        </p:spPr>
      </p:pic>
      <p:pic>
        <p:nvPicPr>
          <p:cNvPr id="34" name="Picture 33" descr="A picture containing food&#10;&#10;Description automatically generated">
            <a:extLst>
              <a:ext uri="{FF2B5EF4-FFF2-40B4-BE49-F238E27FC236}">
                <a16:creationId xmlns:a16="http://schemas.microsoft.com/office/drawing/2014/main" id="{726BE44C-8841-1942-AAB0-C2BDC23CF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713" y="3580489"/>
            <a:ext cx="2304550" cy="127443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78AEFCEB-5D7F-4E75-92E1-2F836DB18D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" y="1420504"/>
            <a:ext cx="949393" cy="805761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6B27522-0F49-47B7-AB04-A7E514488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519" y="1420504"/>
            <a:ext cx="949393" cy="80576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2252FCB-5669-4344-9502-9747F22B1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526" y="1420504"/>
            <a:ext cx="949393" cy="805761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C6B463C9-96B3-4957-BDF2-8642A1307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533" y="1420504"/>
            <a:ext cx="949393" cy="805761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4765362-3512-4A1E-95B4-F335CE098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541" y="1420504"/>
            <a:ext cx="949393" cy="805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99DD84-315F-4EE0-B19B-4C480DF00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033" y="2619121"/>
            <a:ext cx="905750" cy="9057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A28E0A-C6A7-40F7-9031-E542DA0DA177}"/>
              </a:ext>
            </a:extLst>
          </p:cNvPr>
          <p:cNvSpPr txBox="1"/>
          <p:nvPr/>
        </p:nvSpPr>
        <p:spPr>
          <a:xfrm>
            <a:off x="5053868" y="2807461"/>
            <a:ext cx="224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5906503-DF68-4E11-91D7-4CA1F9DF3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" y="3429000"/>
            <a:ext cx="949393" cy="805761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BFA10356-8935-4930-A5F7-FF68AC555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519" y="3429000"/>
            <a:ext cx="949393" cy="805761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EEC758E4-D23C-4104-8F11-537CD173D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526" y="3429000"/>
            <a:ext cx="949393" cy="805761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E9175A05-26A6-4042-84FF-498B32F44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533" y="3429000"/>
            <a:ext cx="949393" cy="805761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7E6EEF3D-03EC-4257-B642-7E16DE4D7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3541" y="3429000"/>
            <a:ext cx="949393" cy="805761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A2EFAC-6EA5-405B-9C05-C42B62A7D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42" y="4173229"/>
            <a:ext cx="949393" cy="805761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3348C6C5-FC0A-42F5-9CB5-A45148147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5849" y="4173229"/>
            <a:ext cx="949393" cy="805761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07F2803-2318-4A76-9CBB-077401E3C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856" y="4173229"/>
            <a:ext cx="949393" cy="805761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60BBF8EB-6DCB-4052-BDBE-B920B1345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863" y="4173229"/>
            <a:ext cx="949393" cy="805761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623B13D3-9E3E-494D-B369-4560F4BFD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871" y="4173229"/>
            <a:ext cx="949393" cy="805761"/>
          </a:xfrm>
          <a:prstGeom prst="rect">
            <a:avLst/>
          </a:prstGeom>
        </p:spPr>
      </p:pic>
      <p:pic>
        <p:nvPicPr>
          <p:cNvPr id="37" name="Picture 36" descr="A close up of a sign&#10;&#10;Description automatically generated">
            <a:extLst>
              <a:ext uri="{FF2B5EF4-FFF2-40B4-BE49-F238E27FC236}">
                <a16:creationId xmlns:a16="http://schemas.microsoft.com/office/drawing/2014/main" id="{D3957A71-CFF8-4687-A69E-4CDAC9796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53" y="4942460"/>
            <a:ext cx="2264930" cy="1162180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4AE51AF9-8763-4A5E-94B8-834562703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38" y="4942460"/>
            <a:ext cx="2264930" cy="1162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5DFFD8-E635-43A8-A623-748F2C1DC40C}"/>
                  </a:ext>
                </a:extLst>
              </p:cNvPr>
              <p:cNvSpPr txBox="1"/>
              <p:nvPr/>
            </p:nvSpPr>
            <p:spPr>
              <a:xfrm>
                <a:off x="4826806" y="1379560"/>
                <a:ext cx="9350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5DFFD8-E635-43A8-A623-748F2C1DC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06" y="1379560"/>
                <a:ext cx="93506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BA93E1-A522-460D-AFB5-1450FE73FD88}"/>
                  </a:ext>
                </a:extLst>
              </p:cNvPr>
              <p:cNvSpPr txBox="1"/>
              <p:nvPr/>
            </p:nvSpPr>
            <p:spPr>
              <a:xfrm>
                <a:off x="4844024" y="3832986"/>
                <a:ext cx="9350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BA93E1-A522-460D-AFB5-1450FE73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024" y="3832986"/>
                <a:ext cx="935063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A picture containing food&#10;&#10;Description automatically generated">
            <a:extLst>
              <a:ext uri="{FF2B5EF4-FFF2-40B4-BE49-F238E27FC236}">
                <a16:creationId xmlns:a16="http://schemas.microsoft.com/office/drawing/2014/main" id="{65ECCFC8-E50E-4262-A667-968F4FCF0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432" y="4885822"/>
            <a:ext cx="2304550" cy="1274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9B18FA-5197-4B21-9C8A-1ED2449C3671}"/>
                  </a:ext>
                </a:extLst>
              </p:cNvPr>
              <p:cNvSpPr txBox="1"/>
              <p:nvPr/>
            </p:nvSpPr>
            <p:spPr>
              <a:xfrm>
                <a:off x="4835743" y="5138319"/>
                <a:ext cx="9350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9B18FA-5197-4B21-9C8A-1ED2449C3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43" y="5138319"/>
                <a:ext cx="935063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362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EEFE3F-6726-432B-B389-153614C17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28" y="918444"/>
            <a:ext cx="1996703" cy="1122800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3086E1-9F3C-4AFD-AAEC-E8CAE4329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536" y="3196007"/>
            <a:ext cx="2278786" cy="1288731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278468B-C840-4145-B389-1E3DA5883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499" y="753360"/>
            <a:ext cx="1930331" cy="1067490"/>
          </a:xfrm>
          <a:prstGeom prst="rect">
            <a:avLst/>
          </a:prstGeom>
        </p:spPr>
      </p:pic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735CEA66-86E9-43AC-8DC0-24157086F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937" y="1171944"/>
            <a:ext cx="1930331" cy="1067490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B1A1D09-E4E4-4481-82FA-D87BAE8D8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95" y="2777423"/>
            <a:ext cx="1930331" cy="1067490"/>
          </a:xfrm>
          <a:prstGeom prst="rect">
            <a:avLst/>
          </a:prstGeom>
        </p:spPr>
      </p:pic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D93DD8C0-6FAE-4EDD-828D-E9ED57848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433" y="3196007"/>
            <a:ext cx="1930331" cy="1067490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0E0E03E5-A133-4BEE-B3DB-40B6D220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371" y="3729752"/>
            <a:ext cx="1930331" cy="1067490"/>
          </a:xfrm>
          <a:prstGeom prst="rect">
            <a:avLst/>
          </a:prstGeom>
        </p:spPr>
      </p:pic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0B363AD7-CD07-4A3B-BF65-4FDEC6DD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809" y="4148336"/>
            <a:ext cx="1930331" cy="1067490"/>
          </a:xfrm>
          <a:prstGeom prst="rect">
            <a:avLst/>
          </a:prstGeom>
        </p:spPr>
      </p:pic>
      <p:pic>
        <p:nvPicPr>
          <p:cNvPr id="12" name="Picture 11" descr="A picture containing food&#10;&#10;Description automatically generated">
            <a:extLst>
              <a:ext uri="{FF2B5EF4-FFF2-40B4-BE49-F238E27FC236}">
                <a16:creationId xmlns:a16="http://schemas.microsoft.com/office/drawing/2014/main" id="{ECB86B91-591A-4D0E-9A2C-660E53F27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312" y="4592743"/>
            <a:ext cx="1930331" cy="1067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D73E8B-D07E-44CE-8721-70678AC5DCC1}"/>
                  </a:ext>
                </a:extLst>
              </p:cNvPr>
              <p:cNvSpPr txBox="1"/>
              <p:nvPr/>
            </p:nvSpPr>
            <p:spPr>
              <a:xfrm>
                <a:off x="4514332" y="1085211"/>
                <a:ext cx="9350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D73E8B-D07E-44CE-8721-70678AC5D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332" y="1085211"/>
                <a:ext cx="93506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872BB7-8099-4E64-8B3D-C149BA1EE8A0}"/>
                  </a:ext>
                </a:extLst>
              </p:cNvPr>
              <p:cNvSpPr txBox="1"/>
              <p:nvPr/>
            </p:nvSpPr>
            <p:spPr>
              <a:xfrm>
                <a:off x="5123098" y="3427131"/>
                <a:ext cx="93506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872BB7-8099-4E64-8B3D-C149BA1EE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098" y="3427131"/>
                <a:ext cx="93506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785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83678" y="433488"/>
            <a:ext cx="597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From least to greatest value.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972" y="2850198"/>
            <a:ext cx="1714727" cy="879860"/>
          </a:xfrm>
          <a:prstGeom prst="rect">
            <a:avLst/>
          </a:prstGeom>
        </p:spPr>
      </p:pic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726BE44C-8841-1942-AAB0-C2BDC23CF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51" y="1803571"/>
            <a:ext cx="1744721" cy="964846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37C9C3-0836-974F-8E7F-0D1184225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900" y="2768417"/>
            <a:ext cx="1804711" cy="1014838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C5895-889F-9A4C-BE8B-28339F5BE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264" y="1889372"/>
            <a:ext cx="2059670" cy="1164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7CDE2-B57C-48A1-8774-3A19842AF0DA}"/>
                  </a:ext>
                </a:extLst>
              </p:cNvPr>
              <p:cNvSpPr txBox="1"/>
              <p:nvPr/>
            </p:nvSpPr>
            <p:spPr>
              <a:xfrm>
                <a:off x="1524043" y="4856173"/>
                <a:ext cx="935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B7CDE2-B57C-48A1-8774-3A19842AF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43" y="4856173"/>
                <a:ext cx="93506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5D187-004A-48FE-96F6-625B1C6C7D5E}"/>
                  </a:ext>
                </a:extLst>
              </p:cNvPr>
              <p:cNvSpPr txBox="1"/>
              <p:nvPr/>
            </p:nvSpPr>
            <p:spPr>
              <a:xfrm>
                <a:off x="3586931" y="4874658"/>
                <a:ext cx="935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35D187-004A-48FE-96F6-625B1C6C7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931" y="4874658"/>
                <a:ext cx="93506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2DA4E7-5FC3-4D84-95BF-7E802311F72D}"/>
                  </a:ext>
                </a:extLst>
              </p:cNvPr>
              <p:cNvSpPr txBox="1"/>
              <p:nvPr/>
            </p:nvSpPr>
            <p:spPr>
              <a:xfrm>
                <a:off x="5669176" y="4874657"/>
                <a:ext cx="935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2DA4E7-5FC3-4D84-95BF-7E802311F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76" y="4874657"/>
                <a:ext cx="935063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40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-0.22726 0.279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18108 0.4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2198 0.285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5105 0.399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646" y="342645"/>
            <a:ext cx="756601" cy="75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267" y="500404"/>
            <a:ext cx="195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85" y="274175"/>
            <a:ext cx="414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383" y="3296206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     £5 notes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383" y="5541988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     £50 notes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594" y="1404331"/>
            <a:ext cx="1359611" cy="697643"/>
          </a:xfrm>
          <a:prstGeom prst="rect">
            <a:avLst/>
          </a:prstGeom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C5895-889F-9A4C-BE8B-28339F5BE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257" y="2203604"/>
            <a:ext cx="1633118" cy="923583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229" y="2491925"/>
            <a:ext cx="1359611" cy="697643"/>
          </a:xfrm>
          <a:prstGeom prst="rect">
            <a:avLst/>
          </a:prstGeom>
        </p:spPr>
      </p:pic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987" y="685480"/>
            <a:ext cx="1359611" cy="697643"/>
          </a:xfrm>
          <a:prstGeom prst="rect">
            <a:avLst/>
          </a:prstGeom>
        </p:spPr>
      </p:pic>
      <p:pic>
        <p:nvPicPr>
          <p:cNvPr id="35" name="Picture 34" descr="A close up of a sign&#10;&#10;Description automatically generated">
            <a:extLst>
              <a:ext uri="{FF2B5EF4-FFF2-40B4-BE49-F238E27FC236}">
                <a16:creationId xmlns:a16="http://schemas.microsoft.com/office/drawing/2014/main" id="{23111929-D9FA-DA4F-8B1D-0E351F934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251" y="2316573"/>
            <a:ext cx="1359611" cy="697643"/>
          </a:xfrm>
          <a:prstGeom prst="rect">
            <a:avLst/>
          </a:prstGeom>
        </p:spPr>
      </p:pic>
      <p:pic>
        <p:nvPicPr>
          <p:cNvPr id="37" name="Picture 3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DC5895-889F-9A4C-BE8B-28339F5BE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40" y="1985908"/>
            <a:ext cx="1633118" cy="923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8043" y="3339872"/>
            <a:ext cx="74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1084" y="5541356"/>
            <a:ext cx="74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505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705006" y="5513236"/>
            <a:ext cx="679806" cy="6241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2" name="Rounded Rectangle 41"/>
          <p:cNvSpPr/>
          <p:nvPr/>
        </p:nvSpPr>
        <p:spPr>
          <a:xfrm>
            <a:off x="2705006" y="3295102"/>
            <a:ext cx="679806" cy="6241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A9748-5E67-4D5A-9EEB-E20813ACCE5D}"/>
              </a:ext>
            </a:extLst>
          </p:cNvPr>
          <p:cNvSpPr txBox="1"/>
          <p:nvPr/>
        </p:nvSpPr>
        <p:spPr>
          <a:xfrm>
            <a:off x="586383" y="4044800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     £10 notes</a:t>
            </a:r>
          </a:p>
        </p:txBody>
      </p:sp>
      <p:pic>
        <p:nvPicPr>
          <p:cNvPr id="24" name="Picture 23" descr="A picture containing food&#10;&#10;Description automatically generated">
            <a:extLst>
              <a:ext uri="{FF2B5EF4-FFF2-40B4-BE49-F238E27FC236}">
                <a16:creationId xmlns:a16="http://schemas.microsoft.com/office/drawing/2014/main" id="{20DF9127-CCEE-49DA-B6E2-33DB8F362A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368" y="3125918"/>
            <a:ext cx="1584113" cy="876028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D3C34-DD90-4EAF-BA20-9B0C0D328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0954" y="2751028"/>
            <a:ext cx="1638581" cy="921418"/>
          </a:xfrm>
          <a:prstGeom prst="rect">
            <a:avLst/>
          </a:prstGeom>
        </p:spPr>
      </p:pic>
      <p:pic>
        <p:nvPicPr>
          <p:cNvPr id="26" name="Picture 25" descr="A picture containing food&#10;&#10;Description automatically generated">
            <a:extLst>
              <a:ext uri="{FF2B5EF4-FFF2-40B4-BE49-F238E27FC236}">
                <a16:creationId xmlns:a16="http://schemas.microsoft.com/office/drawing/2014/main" id="{DDCBD1B0-6438-4A13-B3F9-D46BDA468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058" y="1327576"/>
            <a:ext cx="1584113" cy="876028"/>
          </a:xfrm>
          <a:prstGeom prst="rect">
            <a:avLst/>
          </a:prstGeom>
        </p:spPr>
      </p:pic>
      <p:pic>
        <p:nvPicPr>
          <p:cNvPr id="27" name="Picture 26" descr="A picture containing food&#10;&#10;Description automatically generated">
            <a:extLst>
              <a:ext uri="{FF2B5EF4-FFF2-40B4-BE49-F238E27FC236}">
                <a16:creationId xmlns:a16="http://schemas.microsoft.com/office/drawing/2014/main" id="{A074D332-8A52-4296-81CB-BEEE3C1B8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382" y="1629123"/>
            <a:ext cx="1584113" cy="876028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0479F7CF-1147-4225-B01C-D95B9A256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4112" y="1699680"/>
            <a:ext cx="1584113" cy="876028"/>
          </a:xfrm>
          <a:prstGeom prst="rect">
            <a:avLst/>
          </a:prstGeom>
        </p:spPr>
      </p:pic>
      <p:pic>
        <p:nvPicPr>
          <p:cNvPr id="43" name="Picture 42" descr="A picture containing food&#10;&#10;Description automatically generated">
            <a:extLst>
              <a:ext uri="{FF2B5EF4-FFF2-40B4-BE49-F238E27FC236}">
                <a16:creationId xmlns:a16="http://schemas.microsoft.com/office/drawing/2014/main" id="{4E424469-5F66-481B-9F39-4CCF460B9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4849" y="236991"/>
            <a:ext cx="1584113" cy="876028"/>
          </a:xfrm>
          <a:prstGeom prst="rect">
            <a:avLst/>
          </a:prstGeom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B9C94E-57BF-448C-B673-CAE48C881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6063" y="652310"/>
            <a:ext cx="1638581" cy="921418"/>
          </a:xfrm>
          <a:prstGeom prst="rect">
            <a:avLst/>
          </a:prstGeom>
        </p:spPr>
      </p:pic>
      <p:pic>
        <p:nvPicPr>
          <p:cNvPr id="45" name="Picture 4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838473-2A2E-43CF-8E8C-F990789E3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377" y="887702"/>
            <a:ext cx="1638581" cy="921418"/>
          </a:xfrm>
          <a:prstGeom prst="rect">
            <a:avLst/>
          </a:prstGeom>
        </p:spPr>
      </p:pic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E8E08B-6F1A-45B2-9AE2-BD6B4B927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497" y="1435440"/>
            <a:ext cx="1638581" cy="921418"/>
          </a:xfrm>
          <a:prstGeom prst="rect">
            <a:avLst/>
          </a:prstGeom>
        </p:spPr>
      </p:pic>
      <p:sp>
        <p:nvSpPr>
          <p:cNvPr id="47" name="Rounded Rectangle 60">
            <a:extLst>
              <a:ext uri="{FF2B5EF4-FFF2-40B4-BE49-F238E27FC236}">
                <a16:creationId xmlns:a16="http://schemas.microsoft.com/office/drawing/2014/main" id="{87975748-8A6F-482A-9545-EF5FB4971953}"/>
              </a:ext>
            </a:extLst>
          </p:cNvPr>
          <p:cNvSpPr/>
          <p:nvPr/>
        </p:nvSpPr>
        <p:spPr>
          <a:xfrm>
            <a:off x="2705006" y="4034480"/>
            <a:ext cx="679806" cy="6241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8" name="Rounded Rectangle 61">
            <a:extLst>
              <a:ext uri="{FF2B5EF4-FFF2-40B4-BE49-F238E27FC236}">
                <a16:creationId xmlns:a16="http://schemas.microsoft.com/office/drawing/2014/main" id="{E91D6FB3-63FC-4BA0-A203-E94FE9E8802E}"/>
              </a:ext>
            </a:extLst>
          </p:cNvPr>
          <p:cNvSpPr/>
          <p:nvPr/>
        </p:nvSpPr>
        <p:spPr>
          <a:xfrm>
            <a:off x="2705006" y="4773858"/>
            <a:ext cx="679806" cy="62412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10234A-3497-4B21-BACB-85ADC3D0A5B0}"/>
              </a:ext>
            </a:extLst>
          </p:cNvPr>
          <p:cNvSpPr txBox="1"/>
          <p:nvPr/>
        </p:nvSpPr>
        <p:spPr>
          <a:xfrm>
            <a:off x="2858044" y="4069495"/>
            <a:ext cx="74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5F1B26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9B90BB-C1A2-46DA-9276-41EB5DA71B0E}"/>
              </a:ext>
            </a:extLst>
          </p:cNvPr>
          <p:cNvSpPr txBox="1"/>
          <p:nvPr/>
        </p:nvSpPr>
        <p:spPr>
          <a:xfrm>
            <a:off x="2831083" y="4798811"/>
            <a:ext cx="74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51" name="Picture 5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73C181-535E-455A-9C6E-87248BFA4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652" y="2214011"/>
            <a:ext cx="1638581" cy="9214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BCF164-905F-481E-BE2F-CE1C8E389284}"/>
              </a:ext>
            </a:extLst>
          </p:cNvPr>
          <p:cNvCxnSpPr/>
          <p:nvPr/>
        </p:nvCxnSpPr>
        <p:spPr>
          <a:xfrm flipV="1">
            <a:off x="2980128" y="819988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55E3DB-8239-4F6F-A143-AA3340F0AA44}"/>
              </a:ext>
            </a:extLst>
          </p:cNvPr>
          <p:cNvCxnSpPr/>
          <p:nvPr/>
        </p:nvCxnSpPr>
        <p:spPr>
          <a:xfrm flipV="1">
            <a:off x="3726475" y="2648109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4F12AB-153A-49B1-988D-254FC541158F}"/>
              </a:ext>
            </a:extLst>
          </p:cNvPr>
          <p:cNvCxnSpPr/>
          <p:nvPr/>
        </p:nvCxnSpPr>
        <p:spPr>
          <a:xfrm flipV="1">
            <a:off x="6673740" y="1557283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E28A2E4-39B3-4F25-8B3D-4BB4E679073E}"/>
              </a:ext>
            </a:extLst>
          </p:cNvPr>
          <p:cNvCxnSpPr/>
          <p:nvPr/>
        </p:nvCxnSpPr>
        <p:spPr>
          <a:xfrm flipV="1">
            <a:off x="4989038" y="2480810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15B682-79D9-452D-9332-2F1CD193113B}"/>
              </a:ext>
            </a:extLst>
          </p:cNvPr>
          <p:cNvCxnSpPr/>
          <p:nvPr/>
        </p:nvCxnSpPr>
        <p:spPr>
          <a:xfrm flipV="1">
            <a:off x="2673450" y="1566848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ACE6E7C-4DC6-4F0F-B658-ECD092657221}"/>
              </a:ext>
            </a:extLst>
          </p:cNvPr>
          <p:cNvCxnSpPr/>
          <p:nvPr/>
        </p:nvCxnSpPr>
        <p:spPr>
          <a:xfrm flipV="1">
            <a:off x="6187744" y="3350940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3181B6E-FDE8-4CE4-92C6-B1DF156EB3EB}"/>
              </a:ext>
            </a:extLst>
          </p:cNvPr>
          <p:cNvCxnSpPr/>
          <p:nvPr/>
        </p:nvCxnSpPr>
        <p:spPr>
          <a:xfrm flipV="1">
            <a:off x="5416347" y="1856197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C823B3-8D6E-4576-806C-461100A1A82F}"/>
              </a:ext>
            </a:extLst>
          </p:cNvPr>
          <p:cNvCxnSpPr/>
          <p:nvPr/>
        </p:nvCxnSpPr>
        <p:spPr>
          <a:xfrm flipV="1">
            <a:off x="1064390" y="1103360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6A9271A-136C-439B-AD24-987D6EC5433B}"/>
              </a:ext>
            </a:extLst>
          </p:cNvPr>
          <p:cNvCxnSpPr/>
          <p:nvPr/>
        </p:nvCxnSpPr>
        <p:spPr>
          <a:xfrm flipV="1">
            <a:off x="2580278" y="2477525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C421903-2D00-40A5-82E5-B64BCCDB9E15}"/>
              </a:ext>
            </a:extLst>
          </p:cNvPr>
          <p:cNvCxnSpPr/>
          <p:nvPr/>
        </p:nvCxnSpPr>
        <p:spPr>
          <a:xfrm flipV="1">
            <a:off x="4066862" y="1645671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F1DD2AF-EA8E-449F-A45B-5BFBDA0A483A}"/>
              </a:ext>
            </a:extLst>
          </p:cNvPr>
          <p:cNvCxnSpPr/>
          <p:nvPr/>
        </p:nvCxnSpPr>
        <p:spPr>
          <a:xfrm flipV="1">
            <a:off x="6448377" y="2452680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1EC5D52-5780-424A-A4D4-D4CF03605BFC}"/>
              </a:ext>
            </a:extLst>
          </p:cNvPr>
          <p:cNvCxnSpPr/>
          <p:nvPr/>
        </p:nvCxnSpPr>
        <p:spPr>
          <a:xfrm flipV="1">
            <a:off x="1003931" y="2215787"/>
            <a:ext cx="1117327" cy="428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68A9748-5E67-4D5A-9EEB-E20813ACCE5D}"/>
              </a:ext>
            </a:extLst>
          </p:cNvPr>
          <p:cNvSpPr txBox="1"/>
          <p:nvPr/>
        </p:nvSpPr>
        <p:spPr>
          <a:xfrm>
            <a:off x="663585" y="4801978"/>
            <a:ext cx="5291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There are       £20 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5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2C0C5-DCD0-4F8D-A970-3D37F39B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second worksheet – Recognising Notes</a:t>
            </a:r>
          </a:p>
        </p:txBody>
      </p:sp>
    </p:spTree>
    <p:extLst>
      <p:ext uri="{BB962C8B-B14F-4D97-AF65-F5344CB8AC3E}">
        <p14:creationId xmlns:p14="http://schemas.microsoft.com/office/powerpoint/2010/main" val="107069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82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     	      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b="0" i="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800" b="0" i="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1</m:t>
                    </m:r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10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3)</a:t>
                </a: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blipFill>
                <a:blip r:embed="rId5"/>
                <a:stretch>
                  <a:fillRect l="-1626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156860" y="75721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1356" y="4621865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3043" y="5474720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9472" y="161597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1835" y="2673005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3149" y="3531769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81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1)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     	      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b="0" i="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GB" sz="2800" b="0" i="0" dirty="0" smtClean="0">
                        <a:solidFill>
                          <a:prstClr val="black"/>
                        </a:solidFill>
                        <a:latin typeface="Comic Sans MS" panose="030F0702030302020204" pitchFamily="66" charset="0"/>
                        <a:cs typeface="Calibri" panose="020F0502020204030204" pitchFamily="34" charset="0"/>
                      </a:rPr>
                      <m:t>1</m:t>
                    </m:r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2)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			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800" dirty="0">
                  <a:solidFill>
                    <a:prstClr val="black"/>
                  </a:solidFill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  <a:p>
                <a:pPr lvl="0"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10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3)</a:t>
                </a: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5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Calibri" panose="020F0502020204030204" pitchFamily="34" charset="0"/>
                  </a:rPr>
                  <a:t>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		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109639"/>
              </a:xfrm>
              <a:prstGeom prst="rect">
                <a:avLst/>
              </a:prstGeom>
              <a:blipFill>
                <a:blip r:embed="rId5"/>
                <a:stretch>
                  <a:fillRect l="-1626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156860" y="757212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1356" y="4621865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83043" y="5474720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9472" y="1615976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1835" y="2673005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3149" y="3531769"/>
            <a:ext cx="786384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206" y="802181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5103" y="1661440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1835" y="2696908"/>
            <a:ext cx="78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3149" y="3566333"/>
            <a:ext cx="78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2702" y="4649057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4389" y="549200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253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99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2517" y="708442"/>
            <a:ext cx="597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can we sort these coins?</a:t>
            </a:r>
          </a:p>
        </p:txBody>
      </p:sp>
      <p:pic>
        <p:nvPicPr>
          <p:cNvPr id="14" name="Picture 13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AA21B0A6-B663-7748-95B7-03114EE7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520" y="1612219"/>
            <a:ext cx="1651634" cy="1457385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8E8182E-A885-FD4F-AC39-9647C5209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564" y="1667844"/>
            <a:ext cx="1651634" cy="1401760"/>
          </a:xfrm>
          <a:prstGeom prst="rect">
            <a:avLst/>
          </a:prstGeom>
        </p:spPr>
      </p:pic>
      <p:pic>
        <p:nvPicPr>
          <p:cNvPr id="16" name="Picture 15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C04B65AC-3756-7B4B-9287-74D79295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645" y="3221779"/>
            <a:ext cx="1651634" cy="1568636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6EB24A3-1016-DF4C-9A36-CB4CA0D6C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428" y="1382944"/>
            <a:ext cx="1847982" cy="2024764"/>
          </a:xfrm>
          <a:prstGeom prst="rect">
            <a:avLst/>
          </a:prstGeom>
        </p:spPr>
      </p:pic>
      <p:pic>
        <p:nvPicPr>
          <p:cNvPr id="18" name="Picture 17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6696" y="1547455"/>
            <a:ext cx="1570785" cy="1501885"/>
          </a:xfrm>
          <a:prstGeom prst="rect">
            <a:avLst/>
          </a:prstGeom>
        </p:spPr>
      </p:pic>
      <p:pic>
        <p:nvPicPr>
          <p:cNvPr id="19" name="Picture 18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19B2DA2C-9C24-0849-B76C-4234A1C4E3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8495" y="3282130"/>
            <a:ext cx="1702564" cy="1465698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89C179E9-3341-2E47-B5A4-E0363AD92E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0196" y="3309289"/>
            <a:ext cx="1651634" cy="1590886"/>
          </a:xfrm>
          <a:prstGeom prst="rect">
            <a:avLst/>
          </a:prstGeom>
        </p:spPr>
      </p:pic>
      <p:pic>
        <p:nvPicPr>
          <p:cNvPr id="21" name="Picture 20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4701" y="3055697"/>
            <a:ext cx="1847982" cy="17800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13448" y="4942987"/>
            <a:ext cx="162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Colour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2093" y="4942987"/>
            <a:ext cx="162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Size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70738" y="4942590"/>
            <a:ext cx="162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Shape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99383" y="4942590"/>
            <a:ext cx="162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Words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09940" y="1547455"/>
            <a:ext cx="1567339" cy="32429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2" name="Rounded Rectangle 21"/>
          <p:cNvSpPr/>
          <p:nvPr/>
        </p:nvSpPr>
        <p:spPr>
          <a:xfrm rot="5400000">
            <a:off x="5107957" y="2561495"/>
            <a:ext cx="1464936" cy="299290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3" name="Rounded Rectangle 22"/>
          <p:cNvSpPr/>
          <p:nvPr/>
        </p:nvSpPr>
        <p:spPr>
          <a:xfrm rot="5400000">
            <a:off x="1964381" y="2366362"/>
            <a:ext cx="1651634" cy="32429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28" name="Rounded Rectangle 27"/>
          <p:cNvSpPr/>
          <p:nvPr/>
        </p:nvSpPr>
        <p:spPr>
          <a:xfrm rot="5400000">
            <a:off x="1964381" y="759696"/>
            <a:ext cx="1651634" cy="32429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D993AC-049D-4FD6-BD70-52820A1748B9}"/>
              </a:ext>
            </a:extLst>
          </p:cNvPr>
          <p:cNvSpPr txBox="1"/>
          <p:nvPr/>
        </p:nvSpPr>
        <p:spPr>
          <a:xfrm>
            <a:off x="3323127" y="4931571"/>
            <a:ext cx="162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0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CBD3404-A09D-4E0E-9E3D-2A1898905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85656" y="-285272"/>
            <a:ext cx="1455334" cy="4064098"/>
          </a:xfrm>
          <a:prstGeom prst="rect">
            <a:avLst/>
          </a:prstGeom>
        </p:spPr>
      </p:pic>
      <p:pic>
        <p:nvPicPr>
          <p:cNvPr id="3" name="Picture 2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78745252-87A4-4D7A-BF1B-AB7A893A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941" y="2911448"/>
            <a:ext cx="1553617" cy="1423244"/>
          </a:xfrm>
          <a:prstGeom prst="rect">
            <a:avLst/>
          </a:prstGeom>
        </p:spPr>
      </p:pic>
      <p:pic>
        <p:nvPicPr>
          <p:cNvPr id="4" name="Picture 3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07B3D64B-3515-4B2F-A852-DA0DB203B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923" y="2778102"/>
            <a:ext cx="1553618" cy="1531889"/>
          </a:xfrm>
          <a:prstGeom prst="rect">
            <a:avLst/>
          </a:prstGeom>
        </p:spPr>
      </p:pic>
      <p:pic>
        <p:nvPicPr>
          <p:cNvPr id="5" name="Picture 4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237D1E14-B9F3-42A5-A327-2295B5838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475" y="4385658"/>
            <a:ext cx="1477566" cy="1466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009016-6AB6-4E6E-A613-2CD7F2706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95821" y="783892"/>
            <a:ext cx="788204" cy="902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B98A2-CFBA-4488-BBC7-3AA712C2B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503704" y="783892"/>
            <a:ext cx="788204" cy="902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B86DD3-BE2E-4BCE-8EAC-FB8FCE22C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5517" y="783828"/>
            <a:ext cx="788204" cy="902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689BA-A49B-4ED8-9C68-B3C73E4677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123400" y="783828"/>
            <a:ext cx="788204" cy="902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537521-517C-4ADF-B20A-241533F79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425589" y="783178"/>
            <a:ext cx="788204" cy="9021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C2DDC1-6DCA-4074-8220-79CCFB0D4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733472" y="783178"/>
            <a:ext cx="788204" cy="9021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CA35EC-728C-446E-A7D3-6972F4A8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045285" y="783114"/>
            <a:ext cx="788204" cy="9021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2C2BA1-5781-496F-8823-617E60C2B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353168" y="783114"/>
            <a:ext cx="788204" cy="9021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A46B7D-01A2-478A-BDD7-92239603B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72853" y="783050"/>
            <a:ext cx="788204" cy="9021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DA3939-AB19-430B-9CF2-18197842D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980736" y="783050"/>
            <a:ext cx="788204" cy="9021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86C5E6-2780-4B91-8E53-FBA607E5514A}"/>
              </a:ext>
            </a:extLst>
          </p:cNvPr>
          <p:cNvSpPr txBox="1"/>
          <p:nvPr/>
        </p:nvSpPr>
        <p:spPr>
          <a:xfrm>
            <a:off x="1139252" y="361830"/>
            <a:ext cx="597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10 ones is equal to 1 ten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DD35E1-7886-4B92-AEAE-35FED718B143}"/>
              </a:ext>
            </a:extLst>
          </p:cNvPr>
          <p:cNvSpPr txBox="1"/>
          <p:nvPr/>
        </p:nvSpPr>
        <p:spPr>
          <a:xfrm>
            <a:off x="855679" y="2337601"/>
            <a:ext cx="68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We can exchange 1 ten for 10 ones</a:t>
            </a:r>
          </a:p>
        </p:txBody>
      </p:sp>
      <p:pic>
        <p:nvPicPr>
          <p:cNvPr id="26" name="Picture 25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36883FEB-15CA-407F-B7BD-76A722A9E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906" y="2911448"/>
            <a:ext cx="1553617" cy="14232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5771FB9-8718-460C-908B-3CCAAD802416}"/>
              </a:ext>
            </a:extLst>
          </p:cNvPr>
          <p:cNvSpPr txBox="1"/>
          <p:nvPr/>
        </p:nvSpPr>
        <p:spPr>
          <a:xfrm>
            <a:off x="1488137" y="4042304"/>
            <a:ext cx="211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 pennies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72A0A9-C307-4660-B268-720BD71127E5}"/>
              </a:ext>
            </a:extLst>
          </p:cNvPr>
          <p:cNvSpPr txBox="1"/>
          <p:nvPr/>
        </p:nvSpPr>
        <p:spPr>
          <a:xfrm>
            <a:off x="855679" y="1860306"/>
            <a:ext cx="68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We can exchange 10 ones for 1 ten</a:t>
            </a:r>
          </a:p>
        </p:txBody>
      </p:sp>
      <p:pic>
        <p:nvPicPr>
          <p:cNvPr id="32" name="Picture 31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96B87EFC-7187-4F2D-841E-70C4793CE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08" y="4448404"/>
            <a:ext cx="1553617" cy="1423244"/>
          </a:xfrm>
          <a:prstGeom prst="rect">
            <a:avLst/>
          </a:prstGeom>
        </p:spPr>
      </p:pic>
      <p:pic>
        <p:nvPicPr>
          <p:cNvPr id="33" name="Picture 32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CC089362-2B34-4CB0-9B9F-C7D814119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132" y="4451021"/>
            <a:ext cx="1553617" cy="1423244"/>
          </a:xfrm>
          <a:prstGeom prst="rect">
            <a:avLst/>
          </a:prstGeom>
        </p:spPr>
      </p:pic>
      <p:pic>
        <p:nvPicPr>
          <p:cNvPr id="34" name="Picture 33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7F50931E-2A64-43B6-A141-EDCF9075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996" y="4451021"/>
            <a:ext cx="1553617" cy="1423244"/>
          </a:xfrm>
          <a:prstGeom prst="rect">
            <a:avLst/>
          </a:prstGeom>
        </p:spPr>
      </p:pic>
      <p:pic>
        <p:nvPicPr>
          <p:cNvPr id="35" name="Picture 34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20D97753-DD33-46F1-88F6-5620992C3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46" y="4460431"/>
            <a:ext cx="1553617" cy="1423244"/>
          </a:xfrm>
          <a:prstGeom prst="rect">
            <a:avLst/>
          </a:prstGeom>
        </p:spPr>
      </p:pic>
      <p:pic>
        <p:nvPicPr>
          <p:cNvPr id="36" name="Picture 35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DEE3920E-5ACA-4606-987E-C90C0265B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860" y="4460431"/>
            <a:ext cx="1553617" cy="142324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EF06F7-A106-46D4-82BA-EC6C4D2769A2}"/>
              </a:ext>
            </a:extLst>
          </p:cNvPr>
          <p:cNvSpPr txBox="1"/>
          <p:nvPr/>
        </p:nvSpPr>
        <p:spPr>
          <a:xfrm>
            <a:off x="1670792" y="5559973"/>
            <a:ext cx="211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5 pennies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2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29" grpId="1"/>
      <p:bldP spid="31" grpId="0"/>
      <p:bldP spid="37" grpId="0"/>
      <p:bldP spid="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237D1E14-B9F3-42A5-A327-2295B583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75" y="4385658"/>
            <a:ext cx="1477566" cy="1466702"/>
          </a:xfrm>
          <a:prstGeom prst="rect">
            <a:avLst/>
          </a:prstGeom>
        </p:spPr>
      </p:pic>
      <p:pic>
        <p:nvPicPr>
          <p:cNvPr id="43" name="Picture 42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862C913E-E077-49D3-8C06-A73239C4A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365" y="1474892"/>
            <a:ext cx="1738313" cy="1553617"/>
          </a:xfrm>
          <a:prstGeom prst="rect">
            <a:avLst/>
          </a:prstGeom>
        </p:spPr>
      </p:pic>
      <p:pic>
        <p:nvPicPr>
          <p:cNvPr id="44" name="Picture 43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F8DD0E35-EDAC-4B95-AA01-9BDE33440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10" y="1474892"/>
            <a:ext cx="1738313" cy="1553617"/>
          </a:xfrm>
          <a:prstGeom prst="rect">
            <a:avLst/>
          </a:prstGeom>
        </p:spPr>
      </p:pic>
      <p:pic>
        <p:nvPicPr>
          <p:cNvPr id="45" name="Picture 44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14A22E85-D599-4250-AB84-B9EC1152F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56" y="1474892"/>
            <a:ext cx="1738313" cy="1553617"/>
          </a:xfrm>
          <a:prstGeom prst="rect">
            <a:avLst/>
          </a:prstGeom>
        </p:spPr>
      </p:pic>
      <p:pic>
        <p:nvPicPr>
          <p:cNvPr id="51" name="Picture 50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14DBC547-6515-4919-A1AB-EFF9A4C6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02" y="1474892"/>
            <a:ext cx="1738313" cy="1553617"/>
          </a:xfrm>
          <a:prstGeom prst="rect">
            <a:avLst/>
          </a:prstGeom>
        </p:spPr>
      </p:pic>
      <p:pic>
        <p:nvPicPr>
          <p:cNvPr id="52" name="Picture 51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1D24BC29-3472-44F1-BD75-419224A29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348" y="1474892"/>
            <a:ext cx="1738313" cy="1553617"/>
          </a:xfrm>
          <a:prstGeom prst="rect">
            <a:avLst/>
          </a:prstGeom>
        </p:spPr>
      </p:pic>
      <p:pic>
        <p:nvPicPr>
          <p:cNvPr id="4" name="Picture 3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07B3D64B-3515-4B2F-A852-DA0DB203B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923" y="2778102"/>
            <a:ext cx="1553618" cy="1531889"/>
          </a:xfrm>
          <a:prstGeom prst="rect">
            <a:avLst/>
          </a:prstGeom>
        </p:spPr>
      </p:pic>
      <p:pic>
        <p:nvPicPr>
          <p:cNvPr id="6" name="Picture 5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7417D474-A9B6-4D49-BBE8-D94895BC7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456" y="2756374"/>
            <a:ext cx="1738313" cy="155361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C98F0B7-0945-4ED8-A728-C5EB87553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803" y="4445644"/>
            <a:ext cx="1553617" cy="1553617"/>
          </a:xfrm>
          <a:prstGeom prst="rect">
            <a:avLst/>
          </a:prstGeom>
        </p:spPr>
      </p:pic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80EA570C-D9FF-44CD-84C2-5D2D3DAB3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669" y="35678"/>
            <a:ext cx="1738313" cy="1738313"/>
          </a:xfrm>
          <a:prstGeom prst="rect">
            <a:avLst/>
          </a:prstGeom>
        </p:spPr>
      </p:pic>
      <p:pic>
        <p:nvPicPr>
          <p:cNvPr id="38" name="Picture 37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C5E01A30-148C-4965-B88F-B8555709F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1" y="2810695"/>
            <a:ext cx="1477566" cy="1466702"/>
          </a:xfrm>
          <a:prstGeom prst="rect">
            <a:avLst/>
          </a:prstGeom>
        </p:spPr>
      </p:pic>
      <p:pic>
        <p:nvPicPr>
          <p:cNvPr id="39" name="Picture 38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FD1C12E7-2006-447A-B628-B876AD17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65" y="2810695"/>
            <a:ext cx="1477566" cy="14667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C1AB5CA-3448-4B8C-A79D-A9003DE4304D}"/>
              </a:ext>
            </a:extLst>
          </p:cNvPr>
          <p:cNvSpPr txBox="1"/>
          <p:nvPr/>
        </p:nvSpPr>
        <p:spPr>
          <a:xfrm>
            <a:off x="4663252" y="3985009"/>
            <a:ext cx="211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5 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4933B4-F163-4D4D-9CA1-EBECAB64A45A}"/>
              </a:ext>
            </a:extLst>
          </p:cNvPr>
          <p:cNvSpPr txBox="1"/>
          <p:nvPr/>
        </p:nvSpPr>
        <p:spPr>
          <a:xfrm>
            <a:off x="5730766" y="3985008"/>
            <a:ext cx="211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5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D6CC21-CBDB-4255-B85D-7C6079196992}"/>
                  </a:ext>
                </a:extLst>
              </p:cNvPr>
              <p:cNvSpPr txBox="1"/>
              <p:nvPr/>
            </p:nvSpPr>
            <p:spPr>
              <a:xfrm>
                <a:off x="5956638" y="3981393"/>
                <a:ext cx="746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6D6CC21-CBDB-4255-B85D-7C607919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638" y="3981393"/>
                <a:ext cx="7467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B2EFDBEA-08EB-4A16-B557-D97C3C47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739" y="4226375"/>
            <a:ext cx="1738313" cy="1553617"/>
          </a:xfrm>
          <a:prstGeom prst="rect">
            <a:avLst/>
          </a:prstGeom>
        </p:spPr>
      </p:pic>
      <p:pic>
        <p:nvPicPr>
          <p:cNvPr id="47" name="Picture 46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B1EA2C7E-A2FD-4575-B456-205E74027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40" y="4216995"/>
            <a:ext cx="1738313" cy="155361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37F4AE8-34F1-402F-9F14-A466F86CDBD6}"/>
              </a:ext>
            </a:extLst>
          </p:cNvPr>
          <p:cNvSpPr txBox="1"/>
          <p:nvPr/>
        </p:nvSpPr>
        <p:spPr>
          <a:xfrm>
            <a:off x="5379217" y="5541519"/>
            <a:ext cx="211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20 p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6DE6A90-A044-4E10-B711-E0EF3C4917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678" y="340997"/>
            <a:ext cx="858346" cy="85834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B58A958-E244-4F1A-A16A-A411ACF7E076}"/>
              </a:ext>
            </a:extLst>
          </p:cNvPr>
          <p:cNvSpPr txBox="1"/>
          <p:nvPr/>
        </p:nvSpPr>
        <p:spPr>
          <a:xfrm>
            <a:off x="5725670" y="563071"/>
            <a:ext cx="1999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, dark, sitting, computer&#10;&#10;Description automatically generated">
            <a:extLst>
              <a:ext uri="{FF2B5EF4-FFF2-40B4-BE49-F238E27FC236}">
                <a16:creationId xmlns:a16="http://schemas.microsoft.com/office/drawing/2014/main" id="{AA21B0A6-B663-7748-95B7-03114EE71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156" y="2746974"/>
            <a:ext cx="1553617" cy="1423244"/>
          </a:xfrm>
          <a:prstGeom prst="rect">
            <a:avLst/>
          </a:prstGeom>
        </p:spPr>
      </p:pic>
      <p:pic>
        <p:nvPicPr>
          <p:cNvPr id="4" name="Picture 3" descr="A picture containing clock, white&#10;&#10;Description automatically generated">
            <a:extLst>
              <a:ext uri="{FF2B5EF4-FFF2-40B4-BE49-F238E27FC236}">
                <a16:creationId xmlns:a16="http://schemas.microsoft.com/office/drawing/2014/main" id="{C04B65AC-3756-7B4B-9287-74D792955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40" y="3374287"/>
            <a:ext cx="1553618" cy="1531889"/>
          </a:xfrm>
          <a:prstGeom prst="rect">
            <a:avLst/>
          </a:prstGeom>
        </p:spPr>
      </p:pic>
      <p:pic>
        <p:nvPicPr>
          <p:cNvPr id="6" name="Picture 5" descr="A picture containing monitor, black, white, room&#10;&#10;Description automatically generated">
            <a:extLst>
              <a:ext uri="{FF2B5EF4-FFF2-40B4-BE49-F238E27FC236}">
                <a16:creationId xmlns:a16="http://schemas.microsoft.com/office/drawing/2014/main" id="{A88D1915-781A-0E49-9EF7-E8A72C059A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109" y="1640872"/>
            <a:ext cx="1477566" cy="1466702"/>
          </a:xfrm>
          <a:prstGeom prst="rect">
            <a:avLst/>
          </a:prstGeom>
        </p:spPr>
      </p:pic>
      <p:pic>
        <p:nvPicPr>
          <p:cNvPr id="7" name="Picture 6" descr="A picture containing photo, white, sitting, table&#10;&#10;Description automatically generated">
            <a:extLst>
              <a:ext uri="{FF2B5EF4-FFF2-40B4-BE49-F238E27FC236}">
                <a16:creationId xmlns:a16="http://schemas.microsoft.com/office/drawing/2014/main" id="{19B2DA2C-9C24-0849-B76C-4234A1C4E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5993" y="3179545"/>
            <a:ext cx="1738313" cy="155361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9C179E9-3341-2E47-B5A4-E0363AD92E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871" y="1838924"/>
            <a:ext cx="1553617" cy="1553617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8A4A80-60A9-8748-A83E-8D3250A6D8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7608" y="1668541"/>
            <a:ext cx="1738313" cy="1738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96827" y="446725"/>
            <a:ext cx="5976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Smallest to greatest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54062 0.294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01163 0.187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7639 0.44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3229 0.213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7725 0.4136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43246 0.41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4.8|4.1|3|6|3.9|8.1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.7|0.7|2.1|0.7|2.5|1.5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6|0.4|0.4|0.5|2.2|4.4|7.9|2.6|8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|0.7|0.5|0.3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3|1.9|1.8|1.6|2.7|1.1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2|0.7|1.6|1.7|2|1.1|0.8|0.6|0.9|1.4|0.6|0.7|1.5|1.2|1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3.1|7.2|4.4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3.1|4.5|5.2|3.5|2|7.4|11.7|0.9|6|4.6|0.5|4.7|6|3.1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2.8|1.3|4.9|1.2|0.9|0.5|6.1|3.2|3.2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|0.9|8.2|2.8|3.2|8.2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8|14.6|6.4|16|2.1|1.6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0.9|19|7.2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5.8|5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|10.4|4.4|9.9|3.2|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C1B08-948E-4118-BEC2-8DBEA914B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DC91CD-E2F2-4F29-AC42-3FC5DA37CD4B}">
  <ds:schemaRefs>
    <ds:schemaRef ds:uri="522d4c35-b548-4432-90ae-af4376e1c4b4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5D8D38-1926-4ED6-8D12-14B3E7636E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326</Words>
  <Application>Microsoft Office PowerPoint</Application>
  <PresentationFormat>On-screen Show (4:3)</PresentationFormat>
  <Paragraphs>106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first worksheet – Recognising Coins</vt:lpstr>
      <vt:lpstr>PowerPoint Presentation</vt:lpstr>
      <vt:lpstr>PowerPoint Presentation</vt:lpstr>
      <vt:lpstr>PowerPoint Presentation</vt:lpstr>
      <vt:lpstr>PowerPoint Presentation</vt:lpstr>
      <vt:lpstr>Have a go at the second worksheet – Recognising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94</cp:revision>
  <dcterms:created xsi:type="dcterms:W3CDTF">2019-07-05T11:02:13Z</dcterms:created>
  <dcterms:modified xsi:type="dcterms:W3CDTF">2020-10-20T10:51:58Z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