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9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93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6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86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84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8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80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8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7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42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296C-0437-4B12-A40B-C5A780DE1E38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0DBDE-6F7D-42AF-8125-0EA0EF923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258" y="289248"/>
            <a:ext cx="5278957" cy="6355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959" y="681135"/>
            <a:ext cx="29298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 about the goal you have set yourself.</a:t>
            </a:r>
          </a:p>
          <a:p>
            <a:endParaRPr lang="en-GB" dirty="0"/>
          </a:p>
          <a:p>
            <a:r>
              <a:rPr lang="en-GB" dirty="0" smtClean="0"/>
              <a:t>How can this be broken down into smaller steps?</a:t>
            </a:r>
          </a:p>
          <a:p>
            <a:endParaRPr lang="en-GB" dirty="0"/>
          </a:p>
          <a:p>
            <a:r>
              <a:rPr lang="en-GB" dirty="0" smtClean="0"/>
              <a:t>What strengths and qualities will help you achieve this goal?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340138" y="473825"/>
            <a:ext cx="325027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Place how you will know you have achieved your goal here. For example if your goal was to improve your handwriting, you might know it’s improved when you receive a certificate or produce consistently cursive handwriting in your book.  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7872153" y="3333404"/>
            <a:ext cx="35245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In the numbered boxes think about the smaller steps for success. For example if your goal is to improve your handwriting you will need to: </a:t>
            </a:r>
          </a:p>
          <a:p>
            <a:pPr marL="228600" indent="-228600">
              <a:buAutoNum type="arabicParenR"/>
            </a:pPr>
            <a:r>
              <a:rPr lang="en-GB" sz="1100" dirty="0" smtClean="0"/>
              <a:t>Buy a pen you like writing with</a:t>
            </a:r>
          </a:p>
          <a:p>
            <a:pPr marL="228600" indent="-228600">
              <a:buAutoNum type="arabicParenR"/>
            </a:pPr>
            <a:r>
              <a:rPr lang="en-GB" sz="1100" dirty="0" smtClean="0"/>
              <a:t>Practise handwriting particularly the letters you find trickier</a:t>
            </a:r>
          </a:p>
          <a:p>
            <a:pPr marL="228600" indent="-228600">
              <a:buAutoNum type="arabicParenR"/>
            </a:pPr>
            <a:r>
              <a:rPr lang="en-GB" sz="1100" dirty="0" smtClean="0"/>
              <a:t>Produce longer pieces of writing which demonstrate neat cursive handwriting.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60378" y="1704109"/>
            <a:ext cx="28346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Think about the strengths or qualities needed to achieve your goal. For example perseverance, patience etc. 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74073" y="4621876"/>
            <a:ext cx="2934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You can either use this template in the portfolio section or draw your own version in your workbook.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094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C Igoe</dc:creator>
  <cp:lastModifiedBy>Miss C Igoe</cp:lastModifiedBy>
  <cp:revision>2</cp:revision>
  <dcterms:created xsi:type="dcterms:W3CDTF">2021-01-12T15:28:16Z</dcterms:created>
  <dcterms:modified xsi:type="dcterms:W3CDTF">2021-01-12T15:47:45Z</dcterms:modified>
</cp:coreProperties>
</file>