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05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318" y="126954"/>
            <a:ext cx="3550785" cy="15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5316584"/>
            <a:ext cx="5669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 Infant Std" panose="020B0503020103030203" pitchFamily="34" charset="0"/>
              </a:rPr>
              <a:t>If all of the balls were reduced by £3, would your answers change?</a:t>
            </a:r>
            <a:endParaRPr lang="en-GB" sz="2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Mrs B Laden</cp:lastModifiedBy>
  <cp:revision>22</cp:revision>
  <dcterms:created xsi:type="dcterms:W3CDTF">2019-07-05T11:02:13Z</dcterms:created>
  <dcterms:modified xsi:type="dcterms:W3CDTF">2021-01-20T13:09:37Z</dcterms:modified>
</cp:coreProperties>
</file>