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dirty="0" smtClean="0">
                <a:latin typeface="Comic Sans MS" panose="030F0702030302020204" pitchFamily="66" charset="0"/>
              </a:rPr>
              <a:t>Comparing</a:t>
            </a:r>
            <a:r>
              <a:rPr lang="en-GB" sz="1400" baseline="0" dirty="0" smtClean="0">
                <a:latin typeface="Comic Sans MS" panose="030F0702030302020204" pitchFamily="66" charset="0"/>
              </a:rPr>
              <a:t> daily temperatures in Kenya and the UK</a:t>
            </a:r>
            <a:endParaRPr lang="en-GB" sz="1400" dirty="0">
              <a:latin typeface="Comic Sans MS" panose="030F0702030302020204" pitchFamily="66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8am</c:v>
                </c:pt>
                <c:pt idx="1">
                  <c:v>10am</c:v>
                </c:pt>
                <c:pt idx="2">
                  <c:v>12pm</c:v>
                </c:pt>
                <c:pt idx="3">
                  <c:v>5pm</c:v>
                </c:pt>
                <c:pt idx="4">
                  <c:v>8pm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F-4431-AF0F-63D3FDFA01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8am</c:v>
                </c:pt>
                <c:pt idx="1">
                  <c:v>10am</c:v>
                </c:pt>
                <c:pt idx="2">
                  <c:v>12pm</c:v>
                </c:pt>
                <c:pt idx="3">
                  <c:v>5pm</c:v>
                </c:pt>
                <c:pt idx="4">
                  <c:v>8pm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10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F-4431-AF0F-63D3FDFA01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318376"/>
        <c:axId val="326320016"/>
      </c:barChart>
      <c:catAx>
        <c:axId val="32631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20016"/>
        <c:crosses val="autoZero"/>
        <c:auto val="1"/>
        <c:lblAlgn val="ctr"/>
        <c:lblOffset val="100"/>
        <c:noMultiLvlLbl val="0"/>
      </c:catAx>
      <c:valAx>
        <c:axId val="326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18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 cap="flat" cmpd="sng" algn="ctr">
      <a:solidFill>
        <a:schemeClr val="bg2">
          <a:lumMod val="1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dirty="0" smtClean="0">
                <a:latin typeface="Comic Sans MS" panose="030F0702030302020204" pitchFamily="66" charset="0"/>
              </a:rPr>
              <a:t>Comparing</a:t>
            </a:r>
            <a:r>
              <a:rPr lang="en-GB" sz="1400" baseline="0" dirty="0" smtClean="0">
                <a:latin typeface="Comic Sans MS" panose="030F0702030302020204" pitchFamily="66" charset="0"/>
              </a:rPr>
              <a:t> daily temperatures in Kenya and the UK</a:t>
            </a:r>
            <a:endParaRPr lang="en-GB" sz="1400" dirty="0">
              <a:latin typeface="Comic Sans MS" panose="030F0702030302020204" pitchFamily="66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8am</c:v>
                </c:pt>
                <c:pt idx="1">
                  <c:v>10am</c:v>
                </c:pt>
                <c:pt idx="2">
                  <c:v>12pm</c:v>
                </c:pt>
                <c:pt idx="3">
                  <c:v>5pm</c:v>
                </c:pt>
                <c:pt idx="4">
                  <c:v>8pm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9-4258-8CF6-5DF49F7441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8am</c:v>
                </c:pt>
                <c:pt idx="1">
                  <c:v>10am</c:v>
                </c:pt>
                <c:pt idx="2">
                  <c:v>12pm</c:v>
                </c:pt>
                <c:pt idx="3">
                  <c:v>5pm</c:v>
                </c:pt>
                <c:pt idx="4">
                  <c:v>8pm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10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F9-4258-8CF6-5DF49F744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318376"/>
        <c:axId val="326320016"/>
      </c:barChart>
      <c:catAx>
        <c:axId val="32631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20016"/>
        <c:crosses val="autoZero"/>
        <c:auto val="1"/>
        <c:lblAlgn val="ctr"/>
        <c:lblOffset val="100"/>
        <c:noMultiLvlLbl val="0"/>
      </c:catAx>
      <c:valAx>
        <c:axId val="326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18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 cap="flat" cmpd="sng" algn="ctr">
      <a:solidFill>
        <a:schemeClr val="bg2">
          <a:lumMod val="1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-1297884"/>
          <a:ext cx="5731510" cy="3820795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9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6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85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2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50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47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9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2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16773-956D-4BA1-9D7E-B675D7261422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BA367-0CFC-493C-975F-D2EB06CC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48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9812514"/>
              </p:ext>
            </p:extLst>
          </p:nvPr>
        </p:nvGraphicFramePr>
        <p:xfrm>
          <a:off x="6272990" y="1297883"/>
          <a:ext cx="5731510" cy="3820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76421691"/>
              </p:ext>
            </p:extLst>
          </p:nvPr>
        </p:nvGraphicFramePr>
        <p:xfrm>
          <a:off x="360921" y="1297884"/>
          <a:ext cx="5731510" cy="3820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19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B Laden</dc:creator>
  <cp:lastModifiedBy>Mrs B Laden</cp:lastModifiedBy>
  <cp:revision>1</cp:revision>
  <dcterms:created xsi:type="dcterms:W3CDTF">2021-01-21T14:04:55Z</dcterms:created>
  <dcterms:modified xsi:type="dcterms:W3CDTF">2021-01-21T14:05:08Z</dcterms:modified>
</cp:coreProperties>
</file>