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4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8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76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57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27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5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4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7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0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02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8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86F7D-CC84-4EC5-B55A-14D92B2BA1E7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179C-55CE-4E59-9316-9DD69997D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9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648" y="1541288"/>
            <a:ext cx="8873111" cy="311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5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910" y="1255081"/>
            <a:ext cx="7496423" cy="374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4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490" y="1297619"/>
            <a:ext cx="7787608" cy="41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5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709" y="550100"/>
            <a:ext cx="5213828" cy="556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2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795" y="1358291"/>
            <a:ext cx="6720083" cy="419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0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768" y="799838"/>
            <a:ext cx="6069121" cy="541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6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949" y="752474"/>
            <a:ext cx="4901590" cy="583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4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B Laden</dc:creator>
  <cp:lastModifiedBy>Mrs B Laden</cp:lastModifiedBy>
  <cp:revision>1</cp:revision>
  <dcterms:created xsi:type="dcterms:W3CDTF">2021-01-20T13:23:35Z</dcterms:created>
  <dcterms:modified xsi:type="dcterms:W3CDTF">2021-01-20T13:23:51Z</dcterms:modified>
</cp:coreProperties>
</file>