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85ED7-351D-4DF1-A4E9-E20EDE4AAA0E}" type="datetimeFigureOut">
              <a:rPr lang="en-GB" smtClean="0"/>
              <a:t>22/01/2021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58595-C9D8-4C28-B4CE-3AB34535D4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70772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85ED7-351D-4DF1-A4E9-E20EDE4AAA0E}" type="datetimeFigureOut">
              <a:rPr lang="en-GB" smtClean="0"/>
              <a:t>22/01/2021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58595-C9D8-4C28-B4CE-3AB34535D4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24379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85ED7-351D-4DF1-A4E9-E20EDE4AAA0E}" type="datetimeFigureOut">
              <a:rPr lang="en-GB" smtClean="0"/>
              <a:t>22/01/2021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58595-C9D8-4C28-B4CE-3AB34535D4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8202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85ED7-351D-4DF1-A4E9-E20EDE4AAA0E}" type="datetimeFigureOut">
              <a:rPr lang="en-GB" smtClean="0"/>
              <a:t>22/01/2021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58595-C9D8-4C28-B4CE-3AB34535D4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23394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85ED7-351D-4DF1-A4E9-E20EDE4AAA0E}" type="datetimeFigureOut">
              <a:rPr lang="en-GB" smtClean="0"/>
              <a:t>22/01/2021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58595-C9D8-4C28-B4CE-3AB34535D4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93572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85ED7-351D-4DF1-A4E9-E20EDE4AAA0E}" type="datetimeFigureOut">
              <a:rPr lang="en-GB" smtClean="0"/>
              <a:t>22/01/2021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58595-C9D8-4C28-B4CE-3AB34535D4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90288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85ED7-351D-4DF1-A4E9-E20EDE4AAA0E}" type="datetimeFigureOut">
              <a:rPr lang="en-GB" smtClean="0"/>
              <a:t>22/01/2021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58595-C9D8-4C28-B4CE-3AB34535D4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13903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85ED7-351D-4DF1-A4E9-E20EDE4AAA0E}" type="datetimeFigureOut">
              <a:rPr lang="en-GB" smtClean="0"/>
              <a:t>22/01/2021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58595-C9D8-4C28-B4CE-3AB34535D4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88647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85ED7-351D-4DF1-A4E9-E20EDE4AAA0E}" type="datetimeFigureOut">
              <a:rPr lang="en-GB" smtClean="0"/>
              <a:t>22/01/2021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58595-C9D8-4C28-B4CE-3AB34535D4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38672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85ED7-351D-4DF1-A4E9-E20EDE4AAA0E}" type="datetimeFigureOut">
              <a:rPr lang="en-GB" smtClean="0"/>
              <a:t>22/01/2021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58595-C9D8-4C28-B4CE-3AB34535D4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67655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85ED7-351D-4DF1-A4E9-E20EDE4AAA0E}" type="datetimeFigureOut">
              <a:rPr lang="en-GB" smtClean="0"/>
              <a:t>22/01/2021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58595-C9D8-4C28-B4CE-3AB34535D4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86631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F85ED7-351D-4DF1-A4E9-E20EDE4AAA0E}" type="datetimeFigureOut">
              <a:rPr lang="en-GB" smtClean="0"/>
              <a:t>22/01/2021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E58595-C9D8-4C28-B4CE-3AB34535D4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97260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Introducing our Poem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Task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161568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7574" y="484187"/>
            <a:ext cx="10807351" cy="58168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95542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</Words>
  <Application>Microsoft Office PowerPoint</Application>
  <PresentationFormat>Widescreen</PresentationFormat>
  <Paragraphs>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Introducing our Poem</vt:lpstr>
      <vt:lpstr>PowerPoint Presentation</vt:lpstr>
    </vt:vector>
  </TitlesOfParts>
  <Company>RM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Introducing our Poem</dc:title>
  <dc:creator>K Robinson</dc:creator>
  <cp:lastModifiedBy>K Robinson</cp:lastModifiedBy>
  <cp:revision>1</cp:revision>
  <dcterms:created xsi:type="dcterms:W3CDTF">2021-01-22T13:20:35Z</dcterms:created>
  <dcterms:modified xsi:type="dcterms:W3CDTF">2021-01-22T13:20:50Z</dcterms:modified>
</cp:coreProperties>
</file>