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5ED7-351D-4DF1-A4E9-E20EDE4AAA0E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8595-C9D8-4C28-B4CE-3AB34535D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07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5ED7-351D-4DF1-A4E9-E20EDE4AAA0E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8595-C9D8-4C28-B4CE-3AB34535D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43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5ED7-351D-4DF1-A4E9-E20EDE4AAA0E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8595-C9D8-4C28-B4CE-3AB34535D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20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5ED7-351D-4DF1-A4E9-E20EDE4AAA0E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8595-C9D8-4C28-B4CE-3AB34535D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339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5ED7-351D-4DF1-A4E9-E20EDE4AAA0E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8595-C9D8-4C28-B4CE-3AB34535D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357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5ED7-351D-4DF1-A4E9-E20EDE4AAA0E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8595-C9D8-4C28-B4CE-3AB34535D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02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5ED7-351D-4DF1-A4E9-E20EDE4AAA0E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8595-C9D8-4C28-B4CE-3AB34535D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390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5ED7-351D-4DF1-A4E9-E20EDE4AAA0E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8595-C9D8-4C28-B4CE-3AB34535D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86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5ED7-351D-4DF1-A4E9-E20EDE4AAA0E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8595-C9D8-4C28-B4CE-3AB34535D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86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5ED7-351D-4DF1-A4E9-E20EDE4AAA0E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8595-C9D8-4C28-B4CE-3AB34535D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76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5ED7-351D-4DF1-A4E9-E20EDE4AAA0E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58595-C9D8-4C28-B4CE-3AB34535D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66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85ED7-351D-4DF1-A4E9-E20EDE4AAA0E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58595-C9D8-4C28-B4CE-3AB34535D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72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Introducing our Poem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156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574" y="484187"/>
            <a:ext cx="10807351" cy="5816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554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Introducing our Poem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our Poem</dc:title>
  <dc:creator>K Robinson</dc:creator>
  <cp:lastModifiedBy>K Robinson</cp:lastModifiedBy>
  <cp:revision>1</cp:revision>
  <dcterms:created xsi:type="dcterms:W3CDTF">2021-01-22T13:20:35Z</dcterms:created>
  <dcterms:modified xsi:type="dcterms:W3CDTF">2021-01-22T13:20:50Z</dcterms:modified>
</cp:coreProperties>
</file>