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949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63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216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84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358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1603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2506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25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783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6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1677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00F53-DC2E-4DF6-9F83-40B9CD5EB553}" type="datetimeFigureOut">
              <a:rPr lang="en-GB" smtClean="0"/>
              <a:t>22/01/2021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526BD5-40BF-409F-8E3D-5176E344B4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486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Perseus and Medusa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smtClean="0"/>
              <a:t>Wednesday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28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553" y="352164"/>
            <a:ext cx="4530060" cy="59738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08444" y="1674927"/>
            <a:ext cx="4514850" cy="2809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643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531" y="395373"/>
            <a:ext cx="5128911" cy="534872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6039" y="1171575"/>
            <a:ext cx="4494217" cy="3932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51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284" y="630238"/>
            <a:ext cx="11689220" cy="5677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75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</Words>
  <Application>Microsoft Office PowerPoint</Application>
  <PresentationFormat>Widescreen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Perseus and Medusa</vt:lpstr>
      <vt:lpstr>PowerPoint Presentation</vt:lpstr>
      <vt:lpstr>PowerPoint Presentation</vt:lpstr>
      <vt:lpstr>PowerPoint Presentation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Perseus and Medusa</dc:title>
  <dc:creator>K Robinson</dc:creator>
  <cp:lastModifiedBy>K Robinson</cp:lastModifiedBy>
  <cp:revision>3</cp:revision>
  <dcterms:created xsi:type="dcterms:W3CDTF">2021-01-22T13:30:28Z</dcterms:created>
  <dcterms:modified xsi:type="dcterms:W3CDTF">2021-01-22T14:09:18Z</dcterms:modified>
</cp:coreProperties>
</file>