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2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2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6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0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175" y="962025"/>
            <a:ext cx="78676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9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Warner</dc:creator>
  <cp:lastModifiedBy>K Robinson</cp:lastModifiedBy>
  <cp:revision>3</cp:revision>
  <dcterms:created xsi:type="dcterms:W3CDTF">2021-01-14T12:54:13Z</dcterms:created>
  <dcterms:modified xsi:type="dcterms:W3CDTF">2021-01-20T17:31:45Z</dcterms:modified>
</cp:coreProperties>
</file>