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8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55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40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0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121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58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78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53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5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4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053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976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09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3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06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4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0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578F-1611-45A4-A353-A3BAF3B847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BE58-5CA8-4432-AD12-F6BF0E7A9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38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9</a:t>
            </a:r>
          </a:p>
        </p:txBody>
      </p:sp>
      <p:sp>
        <p:nvSpPr>
          <p:cNvPr id="17411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bear false witness</a:t>
            </a: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4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10</a:t>
            </a:r>
          </a:p>
        </p:txBody>
      </p:sp>
      <p:sp>
        <p:nvSpPr>
          <p:cNvPr id="18435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covet your neighbour’s wife nor goods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1</a:t>
            </a:r>
          </a:p>
        </p:txBody>
      </p:sp>
      <p:sp>
        <p:nvSpPr>
          <p:cNvPr id="9219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have no gods before me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7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2</a:t>
            </a:r>
          </a:p>
        </p:txBody>
      </p:sp>
      <p:sp>
        <p:nvSpPr>
          <p:cNvPr id="10243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make any idols to worship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30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3</a:t>
            </a: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take the Lord’s name in vain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1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4</a:t>
            </a:r>
          </a:p>
        </p:txBody>
      </p:sp>
      <p:sp>
        <p:nvSpPr>
          <p:cNvPr id="12291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Remember and keep the Sabbath holy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12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5</a:t>
            </a:r>
          </a:p>
        </p:txBody>
      </p:sp>
      <p:sp>
        <p:nvSpPr>
          <p:cNvPr id="13315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Honour your father and mother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5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6</a:t>
            </a:r>
          </a:p>
        </p:txBody>
      </p:sp>
      <p:sp>
        <p:nvSpPr>
          <p:cNvPr id="14339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kill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1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7</a:t>
            </a:r>
          </a:p>
        </p:txBody>
      </p:sp>
      <p:sp>
        <p:nvSpPr>
          <p:cNvPr id="15363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commit adultery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21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Twinkl SemiBold" charset="0"/>
              </a:rPr>
              <a:t>Commandment 8</a:t>
            </a:r>
          </a:p>
        </p:txBody>
      </p:sp>
      <p:sp>
        <p:nvSpPr>
          <p:cNvPr id="16387" name="Rectangle 5"/>
          <p:cNvSpPr>
            <a:spLocks/>
          </p:cNvSpPr>
          <p:nvPr/>
        </p:nvSpPr>
        <p:spPr bwMode="auto">
          <a:xfrm>
            <a:off x="2279650" y="5597525"/>
            <a:ext cx="7632700" cy="495300"/>
          </a:xfrm>
          <a:prstGeom prst="rect">
            <a:avLst/>
          </a:prstGeom>
          <a:solidFill>
            <a:srgbClr val="4DB1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You shall not steal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93839"/>
            <a:ext cx="476885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3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Sassoon Infant Rg</vt:lpstr>
      <vt:lpstr>Twinkl</vt:lpstr>
      <vt:lpstr>Twinkl SemiBold</vt:lpstr>
      <vt:lpstr>Office Theme</vt:lpstr>
      <vt:lpstr>PowerPoint Presentation</vt:lpstr>
      <vt:lpstr>Commandment 1</vt:lpstr>
      <vt:lpstr>Commandment 2</vt:lpstr>
      <vt:lpstr>Commandment 3</vt:lpstr>
      <vt:lpstr>Commandment 4</vt:lpstr>
      <vt:lpstr>Commandment 5</vt:lpstr>
      <vt:lpstr>Commandment 6</vt:lpstr>
      <vt:lpstr>Commandment 7</vt:lpstr>
      <vt:lpstr>Commandment 8</vt:lpstr>
      <vt:lpstr>Commandment 9</vt:lpstr>
      <vt:lpstr>Commandment 10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J Knox</dc:creator>
  <cp:lastModifiedBy>Mrs J Knox</cp:lastModifiedBy>
  <cp:revision>2</cp:revision>
  <dcterms:created xsi:type="dcterms:W3CDTF">2021-02-26T08:46:17Z</dcterms:created>
  <dcterms:modified xsi:type="dcterms:W3CDTF">2021-02-26T08:47:55Z</dcterms:modified>
</cp:coreProperties>
</file>