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05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0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98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24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47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4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212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0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F738E-079A-4B01-BFE9-F526923388A0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D66E6-2E99-4D7A-B035-3DB735A38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784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600" u="sng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2: To make a prediction from the details stated.</a:t>
            </a:r>
            <a:r>
              <a:rPr lang="en-GB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32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Task: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32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Using bullet points, what facts do we now know </a:t>
            </a:r>
            <a:r>
              <a:rPr lang="en-GB" sz="32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about the characters just introduced to us. </a:t>
            </a:r>
            <a:endParaRPr lang="en-GB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GB" sz="3200" dirty="0" smtClean="0"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dirty="0" smtClean="0"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How can we use this information to help us make a valid prediction?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dirty="0" smtClean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Arial" panose="020B0604020202020204" pitchFamily="34" charset="0"/>
              </a:rPr>
              <a:t>What do you think is going to happen next in the story.  Remember to use the evidence to help you!</a:t>
            </a:r>
            <a:endParaRPr lang="en-GB" sz="3200" dirty="0" smtClean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69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2: To make a prediction from the details stated. 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2</dc:title>
  <dc:creator>K Robinson</dc:creator>
  <cp:lastModifiedBy>K Robinson</cp:lastModifiedBy>
  <cp:revision>20</cp:revision>
  <dcterms:created xsi:type="dcterms:W3CDTF">2020-02-16T19:12:52Z</dcterms:created>
  <dcterms:modified xsi:type="dcterms:W3CDTF">2021-02-03T16:48:54Z</dcterms:modified>
</cp:coreProperties>
</file>