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055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042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98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627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242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8983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47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145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5576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821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08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F738E-079A-4B01-BFE9-F526923388A0}" type="datetimeFigureOut">
              <a:rPr lang="en-GB" smtClean="0"/>
              <a:t>03/02/2021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D66E6-2E99-4D7A-B035-3DB735A38B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784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3600" u="sng" dirty="0" smtClean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2: To make a prediction from the details stated.</a:t>
            </a:r>
            <a:r>
              <a:rPr lang="en-GB" sz="5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GB" sz="5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0837"/>
            <a:ext cx="10515600" cy="4756126"/>
          </a:xfrm>
        </p:spPr>
        <p:txBody>
          <a:bodyPr>
            <a:noAutofit/>
          </a:bodyPr>
          <a:lstStyle/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GB" sz="3200" dirty="0" smtClean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Task:</a:t>
            </a: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GB" sz="3200" dirty="0" smtClean="0"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Using bullet points, what facts do we now know </a:t>
            </a:r>
            <a:r>
              <a:rPr lang="en-GB" sz="3200" dirty="0" smtClean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about the characters just introduced to us. </a:t>
            </a:r>
            <a:endParaRPr lang="en-GB" sz="32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0"/>
              </a:spcAft>
              <a:buNone/>
            </a:pPr>
            <a:r>
              <a:rPr lang="en-GB" sz="3200" dirty="0" smtClean="0"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3200" dirty="0" smtClean="0"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How can we use this information to help us make a valid prediction?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3200" dirty="0" smtClean="0"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What do you think is going to happen next in the story.  Remember to use the evidence to help you!</a:t>
            </a:r>
            <a:endParaRPr lang="en-GB" sz="3200" dirty="0" smtClean="0">
              <a:effectLst/>
              <a:latin typeface="Comic Sans MS" panose="030F0702030302020204" pitchFamily="66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1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69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Times New Roman</vt:lpstr>
      <vt:lpstr>Office Theme</vt:lpstr>
      <vt:lpstr>2: To make a prediction from the details stated. 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2</dc:title>
  <dc:creator>K Robinson</dc:creator>
  <cp:lastModifiedBy>K Robinson</cp:lastModifiedBy>
  <cp:revision>20</cp:revision>
  <dcterms:created xsi:type="dcterms:W3CDTF">2020-02-16T19:12:52Z</dcterms:created>
  <dcterms:modified xsi:type="dcterms:W3CDTF">2021-02-03T16:48:54Z</dcterms:modified>
</cp:coreProperties>
</file>