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7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24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98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7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4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7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21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8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7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0698" y="340822"/>
            <a:ext cx="1158794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Grover:</a:t>
            </a:r>
          </a:p>
          <a:p>
            <a:r>
              <a:rPr lang="en-GB" sz="2200" dirty="0" smtClean="0"/>
              <a:t>Brown curly hair, crippled, muscular disease in his legs, likes peanut butter, acne, Percy’s best friend,</a:t>
            </a:r>
          </a:p>
          <a:p>
            <a:r>
              <a:rPr lang="en-GB" sz="2200" dirty="0"/>
              <a:t>h</a:t>
            </a:r>
            <a:r>
              <a:rPr lang="en-GB" sz="2200" dirty="0" smtClean="0"/>
              <a:t>eld back several years, easy target for bullies, scrawny, walked funny, 6</a:t>
            </a:r>
            <a:r>
              <a:rPr lang="en-GB" sz="2200" baseline="30000" dirty="0" smtClean="0"/>
              <a:t>th</a:t>
            </a:r>
            <a:r>
              <a:rPr lang="en-GB" sz="2200" dirty="0" smtClean="0"/>
              <a:t> grader, runs fast, cries when he’s frustrated, wispy beard, tries to calm Percy, note to excuse him from PE, fragile</a:t>
            </a:r>
          </a:p>
          <a:p>
            <a:endParaRPr lang="en-GB" sz="2200" dirty="0"/>
          </a:p>
          <a:p>
            <a:r>
              <a:rPr lang="en-GB" sz="2200" dirty="0" smtClean="0"/>
              <a:t>Mr Brunner:</a:t>
            </a:r>
          </a:p>
          <a:p>
            <a:r>
              <a:rPr lang="en-GB" sz="2200" dirty="0" smtClean="0"/>
              <a:t>Latin teacher, lets class play games, middle aged, tells jokes, wheelchair, collection of armour, scruffy beard, frayed tweed jacket smelling of coffee, told stories, interesting, lead the trip, thinning hair </a:t>
            </a:r>
          </a:p>
          <a:p>
            <a:endParaRPr lang="en-GB" sz="2200" dirty="0"/>
          </a:p>
          <a:p>
            <a:r>
              <a:rPr lang="en-GB" sz="2200" dirty="0" smtClean="0"/>
              <a:t>Percy Jackson:</a:t>
            </a:r>
          </a:p>
          <a:p>
            <a:r>
              <a:rPr lang="en-GB" sz="2200" dirty="0" smtClean="0"/>
              <a:t>A half-blood boy, twelve years old, sticks up for people, gets into trouble, Yancy Academy boarding school, been expelled more than once, lives in New York, ruins schools trips, sixth grade</a:t>
            </a:r>
          </a:p>
          <a:p>
            <a:endParaRPr lang="en-GB" sz="2200" dirty="0"/>
          </a:p>
          <a:p>
            <a:r>
              <a:rPr lang="en-GB" sz="2200" dirty="0" smtClean="0"/>
              <a:t>Nancy </a:t>
            </a:r>
            <a:r>
              <a:rPr lang="en-GB" sz="2200" dirty="0" err="1" smtClean="0"/>
              <a:t>Bobofit</a:t>
            </a:r>
            <a:r>
              <a:rPr lang="en-GB" sz="2200" dirty="0" smtClean="0"/>
              <a:t>:</a:t>
            </a:r>
          </a:p>
          <a:p>
            <a:r>
              <a:rPr lang="en-GB" sz="2200" dirty="0" smtClean="0"/>
              <a:t>Likes peanut butter and ketchup sandwiches, bully, red headed kleptomaniac,  freckles,  </a:t>
            </a: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79006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170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</dc:title>
  <dc:creator>K Robinson</dc:creator>
  <cp:lastModifiedBy>K Robinson</cp:lastModifiedBy>
  <cp:revision>20</cp:revision>
  <dcterms:created xsi:type="dcterms:W3CDTF">2020-02-16T19:12:52Z</dcterms:created>
  <dcterms:modified xsi:type="dcterms:W3CDTF">2021-02-03T16:49:46Z</dcterms:modified>
</cp:coreProperties>
</file>