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0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4821" y="7535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8 and 22.  To understand that a narrative often has an underlying theme and can use evidence to suggest what this may be.</a:t>
            </a:r>
          </a:p>
        </p:txBody>
      </p:sp>
      <p:sp>
        <p:nvSpPr>
          <p:cNvPr id="3" name="Rectangle 2"/>
          <p:cNvSpPr/>
          <p:nvPr/>
        </p:nvSpPr>
        <p:spPr>
          <a:xfrm>
            <a:off x="962526" y="263204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We have discussed the theme of Around the World in Eighty Days previously...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Now the story is complete, what is the most important underlying theme?  Why do you think that?</a:t>
            </a:r>
          </a:p>
          <a:p>
            <a:r>
              <a:rPr lang="en-GB" dirty="0">
                <a:solidFill>
                  <a:srgbClr val="0000FF"/>
                </a:solidFill>
                <a:latin typeface="Comic Sans MS" panose="030F0702030302020204" pitchFamily="66" charset="0"/>
              </a:rPr>
              <a:t>In my opinion, the most important theme in the story is</a:t>
            </a:r>
            <a:r>
              <a:rPr lang="en-GB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...</a:t>
            </a:r>
          </a:p>
          <a:p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Because…</a:t>
            </a:r>
          </a:p>
          <a:p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0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Warner</dc:creator>
  <cp:lastModifiedBy>K Robinson</cp:lastModifiedBy>
  <cp:revision>2</cp:revision>
  <dcterms:created xsi:type="dcterms:W3CDTF">2021-01-14T12:54:13Z</dcterms:created>
  <dcterms:modified xsi:type="dcterms:W3CDTF">2021-01-20T17:33:39Z</dcterms:modified>
</cp:coreProperties>
</file>