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CDD40-AEBC-432F-866F-22F1500C20C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D51A-3696-4A25-B6FB-F0F411D475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72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CDD40-AEBC-432F-866F-22F1500C20C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D51A-3696-4A25-B6FB-F0F411D475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725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CDD40-AEBC-432F-866F-22F1500C20C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D51A-3696-4A25-B6FB-F0F411D475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983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CDD40-AEBC-432F-866F-22F1500C20C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D51A-3696-4A25-B6FB-F0F411D475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21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CDD40-AEBC-432F-866F-22F1500C20C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D51A-3696-4A25-B6FB-F0F411D475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9460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CDD40-AEBC-432F-866F-22F1500C20C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D51A-3696-4A25-B6FB-F0F411D475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063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CDD40-AEBC-432F-866F-22F1500C20C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D51A-3696-4A25-B6FB-F0F411D475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0669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CDD40-AEBC-432F-866F-22F1500C20C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D51A-3696-4A25-B6FB-F0F411D475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318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CDD40-AEBC-432F-866F-22F1500C20C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D51A-3696-4A25-B6FB-F0F411D475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367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CDD40-AEBC-432F-866F-22F1500C20C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D51A-3696-4A25-B6FB-F0F411D475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5678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CDD40-AEBC-432F-866F-22F1500C20C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ED51A-3696-4A25-B6FB-F0F411D475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007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CDD40-AEBC-432F-866F-22F1500C20C1}" type="datetimeFigureOut">
              <a:rPr lang="en-GB" smtClean="0"/>
              <a:t>20/01/2021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ED51A-3696-4A25-B6FB-F0F411D475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6407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4821" y="753524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b="1" u="sng" dirty="0">
                <a:solidFill>
                  <a:srgbClr val="000000"/>
                </a:solidFill>
                <a:latin typeface="Comic Sans MS" panose="030F0702030302020204" pitchFamily="66" charset="0"/>
              </a:rPr>
              <a:t>8 and 22.  To understand that a narrative often has an underlying theme and can use evidence to suggest what this may be.</a:t>
            </a:r>
          </a:p>
        </p:txBody>
      </p:sp>
      <p:sp>
        <p:nvSpPr>
          <p:cNvPr id="3" name="Rectangle 2"/>
          <p:cNvSpPr/>
          <p:nvPr/>
        </p:nvSpPr>
        <p:spPr>
          <a:xfrm>
            <a:off x="962526" y="2632047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Comic Sans MS" panose="030F0702030302020204" pitchFamily="66" charset="0"/>
              </a:rPr>
              <a:t>We have discussed the theme of Around the World in Eighty Days previously...</a:t>
            </a:r>
          </a:p>
          <a:p>
            <a:r>
              <a:rPr lang="en-GB" dirty="0">
                <a:solidFill>
                  <a:srgbClr val="000000"/>
                </a:solidFill>
                <a:latin typeface="Comic Sans MS" panose="030F0702030302020204" pitchFamily="66" charset="0"/>
              </a:rPr>
              <a:t>Now the story is complete, what is the most important underlying theme?  Why do you think that?</a:t>
            </a:r>
          </a:p>
          <a:p>
            <a:r>
              <a:rPr lang="en-GB" dirty="0">
                <a:solidFill>
                  <a:srgbClr val="0000FF"/>
                </a:solidFill>
                <a:latin typeface="Comic Sans MS" panose="030F0702030302020204" pitchFamily="66" charset="0"/>
              </a:rPr>
              <a:t>In my opinion, the most important theme in the story is</a:t>
            </a:r>
            <a:r>
              <a:rPr lang="en-GB" dirty="0" smtClean="0">
                <a:solidFill>
                  <a:srgbClr val="0000FF"/>
                </a:solidFill>
                <a:latin typeface="Comic Sans MS" panose="030F0702030302020204" pitchFamily="66" charset="0"/>
              </a:rPr>
              <a:t>...</a:t>
            </a:r>
          </a:p>
          <a:p>
            <a:endParaRPr lang="en-GB" dirty="0">
              <a:solidFill>
                <a:srgbClr val="0000FF"/>
              </a:solidFill>
              <a:latin typeface="Comic Sans MS" panose="030F0702030302020204" pitchFamily="66" charset="0"/>
            </a:endParaRPr>
          </a:p>
          <a:p>
            <a:r>
              <a:rPr lang="en-GB" dirty="0" smtClean="0">
                <a:solidFill>
                  <a:srgbClr val="0000FF"/>
                </a:solidFill>
                <a:latin typeface="Comic Sans MS" panose="030F0702030302020204" pitchFamily="66" charset="0"/>
              </a:rPr>
              <a:t>Because…</a:t>
            </a:r>
          </a:p>
          <a:p>
            <a:endParaRPr lang="en-GB" dirty="0">
              <a:solidFill>
                <a:srgbClr val="0000FF"/>
              </a:solidFill>
              <a:latin typeface="Comic Sans MS" panose="030F0702030302020204" pitchFamily="66" charset="0"/>
            </a:endParaRPr>
          </a:p>
          <a:p>
            <a:endParaRPr lang="en-GB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6009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74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J Warner</dc:creator>
  <cp:lastModifiedBy>K Robinson</cp:lastModifiedBy>
  <cp:revision>2</cp:revision>
  <dcterms:created xsi:type="dcterms:W3CDTF">2021-01-14T12:54:13Z</dcterms:created>
  <dcterms:modified xsi:type="dcterms:W3CDTF">2021-01-20T17:33:39Z</dcterms:modified>
</cp:coreProperties>
</file>