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2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2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6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0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6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1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0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Comic Sans MS" panose="030F0702030302020204" pitchFamily="66" charset="0"/>
              </a:rPr>
              <a:t>Make an accurate inference regarding feelings, thoughts and motives and justify with evidence from more than one point in the text.</a:t>
            </a:r>
          </a:p>
          <a:p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E.g. what clues in the text tell us that how the members of the Reform Club feel waiting for Mr Fogg?</a:t>
            </a:r>
          </a:p>
          <a:p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First, underline in different colours what each member says and what clues it gives us in the text to support our answer.</a:t>
            </a:r>
          </a:p>
          <a:p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Next, structure your answer:</a:t>
            </a:r>
          </a:p>
          <a:p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I can infer that Andrew Stuart feels __________ because in the text it states_________________________.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921545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J Warner</dc:creator>
  <cp:lastModifiedBy>K Robinson</cp:lastModifiedBy>
  <cp:revision>2</cp:revision>
  <dcterms:created xsi:type="dcterms:W3CDTF">2021-01-14T12:54:13Z</dcterms:created>
  <dcterms:modified xsi:type="dcterms:W3CDTF">2021-01-20T17:00:46Z</dcterms:modified>
</cp:coreProperties>
</file>