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6E90-8235-48DC-A025-5678D2AA9616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92C7-8EFE-42C5-8D16-BB5C7B135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11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6E90-8235-48DC-A025-5678D2AA9616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92C7-8EFE-42C5-8D16-BB5C7B135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38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6E90-8235-48DC-A025-5678D2AA9616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92C7-8EFE-42C5-8D16-BB5C7B135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61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6E90-8235-48DC-A025-5678D2AA9616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92C7-8EFE-42C5-8D16-BB5C7B135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89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6E90-8235-48DC-A025-5678D2AA9616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92C7-8EFE-42C5-8D16-BB5C7B135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6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6E90-8235-48DC-A025-5678D2AA9616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92C7-8EFE-42C5-8D16-BB5C7B135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57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6E90-8235-48DC-A025-5678D2AA9616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92C7-8EFE-42C5-8D16-BB5C7B135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86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6E90-8235-48DC-A025-5678D2AA9616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92C7-8EFE-42C5-8D16-BB5C7B135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33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6E90-8235-48DC-A025-5678D2AA9616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92C7-8EFE-42C5-8D16-BB5C7B135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00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6E90-8235-48DC-A025-5678D2AA9616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92C7-8EFE-42C5-8D16-BB5C7B135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31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6E90-8235-48DC-A025-5678D2AA9616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F92C7-8EFE-42C5-8D16-BB5C7B135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32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C6E90-8235-48DC-A025-5678D2AA9616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F92C7-8EFE-42C5-8D16-BB5C7B1358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82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Minotaur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Paul </a:t>
            </a:r>
            <a:r>
              <a:rPr lang="en-GB" dirty="0" err="1" smtClean="0"/>
              <a:t>Perro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77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56" y="0"/>
            <a:ext cx="4950756" cy="68348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563" y="150322"/>
            <a:ext cx="4490070" cy="670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60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465" y="138719"/>
            <a:ext cx="4083135" cy="656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94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23" y="245216"/>
            <a:ext cx="11272058" cy="592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675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Minotaur</vt:lpstr>
      <vt:lpstr>PowerPoint Presentation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Minotaur</dc:title>
  <dc:creator>K Robinson</dc:creator>
  <cp:lastModifiedBy>K Robinson</cp:lastModifiedBy>
  <cp:revision>1</cp:revision>
  <dcterms:created xsi:type="dcterms:W3CDTF">2021-01-22T13:00:36Z</dcterms:created>
  <dcterms:modified xsi:type="dcterms:W3CDTF">2021-01-22T13:00:49Z</dcterms:modified>
</cp:coreProperties>
</file>