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C6E90-8235-48DC-A025-5678D2AA9616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92C7-8EFE-42C5-8D16-BB5C7B1358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112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C6E90-8235-48DC-A025-5678D2AA9616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92C7-8EFE-42C5-8D16-BB5C7B1358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385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C6E90-8235-48DC-A025-5678D2AA9616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92C7-8EFE-42C5-8D16-BB5C7B1358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612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C6E90-8235-48DC-A025-5678D2AA9616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92C7-8EFE-42C5-8D16-BB5C7B1358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896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C6E90-8235-48DC-A025-5678D2AA9616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92C7-8EFE-42C5-8D16-BB5C7B1358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262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C6E90-8235-48DC-A025-5678D2AA9616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92C7-8EFE-42C5-8D16-BB5C7B1358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576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C6E90-8235-48DC-A025-5678D2AA9616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92C7-8EFE-42C5-8D16-BB5C7B1358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862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C6E90-8235-48DC-A025-5678D2AA9616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92C7-8EFE-42C5-8D16-BB5C7B1358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333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C6E90-8235-48DC-A025-5678D2AA9616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92C7-8EFE-42C5-8D16-BB5C7B1358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5005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C6E90-8235-48DC-A025-5678D2AA9616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92C7-8EFE-42C5-8D16-BB5C7B1358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317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C6E90-8235-48DC-A025-5678D2AA9616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92C7-8EFE-42C5-8D16-BB5C7B1358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324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C6E90-8235-48DC-A025-5678D2AA9616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F92C7-8EFE-42C5-8D16-BB5C7B1358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0820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The Minotaur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By Paul </a:t>
            </a:r>
            <a:r>
              <a:rPr lang="en-GB" dirty="0" err="1" smtClean="0"/>
              <a:t>Perro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9776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456" y="0"/>
            <a:ext cx="4950756" cy="683488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563" y="150322"/>
            <a:ext cx="4490070" cy="6707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600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465" y="138719"/>
            <a:ext cx="4083135" cy="6561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944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823" y="245216"/>
            <a:ext cx="11272058" cy="5920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675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Widescreen</PresentationFormat>
  <Paragraphs>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The Minotaur</vt:lpstr>
      <vt:lpstr>PowerPoint Presentation</vt:lpstr>
      <vt:lpstr>PowerPoint Presentation</vt:lpstr>
      <vt:lpstr>PowerPoint Presentation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Minotaur</dc:title>
  <dc:creator>K Robinson</dc:creator>
  <cp:lastModifiedBy>K Robinson</cp:lastModifiedBy>
  <cp:revision>1</cp:revision>
  <dcterms:created xsi:type="dcterms:W3CDTF">2021-01-22T13:00:36Z</dcterms:created>
  <dcterms:modified xsi:type="dcterms:W3CDTF">2021-01-22T13:00:49Z</dcterms:modified>
</cp:coreProperties>
</file>