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5"/>
  </p:notesMasterIdLst>
  <p:sldIdLst>
    <p:sldId id="296" r:id="rId11"/>
    <p:sldId id="297" r:id="rId12"/>
    <p:sldId id="309" r:id="rId13"/>
    <p:sldId id="310" r:id="rId14"/>
    <p:sldId id="299" r:id="rId15"/>
    <p:sldId id="300" r:id="rId16"/>
    <p:sldId id="306" r:id="rId17"/>
    <p:sldId id="307" r:id="rId18"/>
    <p:sldId id="311" r:id="rId19"/>
    <p:sldId id="308" r:id="rId20"/>
    <p:sldId id="312" r:id="rId21"/>
    <p:sldId id="313" r:id="rId22"/>
    <p:sldId id="314" r:id="rId23"/>
    <p:sldId id="31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9AE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10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01/02/2021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01/02/2021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5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2260"/>
            <a:ext cx="6303810" cy="249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 rot="5400000">
            <a:off x="227048" y="2843712"/>
            <a:ext cx="4699158" cy="917599"/>
            <a:chOff x="850232" y="3272589"/>
            <a:chExt cx="7579894" cy="577516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659693" y="5416285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58448" y="741862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59693" y="494636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59693" y="447645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59693" y="400653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659693" y="356275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659693" y="308147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659693" y="259675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59693" y="213923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59693" y="1681710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59693" y="121179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9705" y="5435539"/>
            <a:ext cx="68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26441" y="5435539"/>
            <a:ext cx="632437" cy="4424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035427" y="5388780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059611" y="4951339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1 mm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650" y="2594713"/>
            <a:ext cx="2530176" cy="2532908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5920126" y="2917772"/>
            <a:ext cx="143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51 mm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173650" y="4350332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 mm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724406" y="4350331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mm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331967" y="4350330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59611" y="447645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2 mm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061225" y="4006535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3 mm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61225" y="3523396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4 mm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059610" y="3050994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5 mm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069293" y="259471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6 mm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092978" y="2139232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7 mm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092978" y="1656093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8 mm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092978" y="1183691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 9 mm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092978" y="714381"/>
            <a:ext cx="1757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cm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0126" y="2917772"/>
            <a:ext cx="1433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52 mm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724406" y="4350331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mm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938215" y="5423235"/>
            <a:ext cx="1849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 and mm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3954240" y="5435539"/>
            <a:ext cx="1623600" cy="4424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9135" y="376884"/>
            <a:ext cx="777029" cy="777029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5912579" y="552812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25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1" grpId="0"/>
      <p:bldP spid="71" grpId="0"/>
      <p:bldP spid="71" grpId="1"/>
      <p:bldP spid="72" grpId="0"/>
      <p:bldP spid="72" grpId="1"/>
      <p:bldP spid="73" grpId="0"/>
      <p:bldP spid="73" grpId="1"/>
      <p:bldP spid="74" grpId="0"/>
      <p:bldP spid="74" grpId="1"/>
      <p:bldP spid="74" grpId="2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65" grpId="0"/>
      <p:bldP spid="6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4253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84" b="4553"/>
          <a:stretch/>
        </p:blipFill>
        <p:spPr bwMode="auto">
          <a:xfrm>
            <a:off x="720542" y="2030875"/>
            <a:ext cx="6756583" cy="196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2319473" y="1352696"/>
            <a:ext cx="0" cy="979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850297" y="1314028"/>
            <a:ext cx="0" cy="979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097679" y="1302176"/>
            <a:ext cx="0" cy="979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240912" y="4454435"/>
            <a:ext cx="6061167" cy="901336"/>
            <a:chOff x="1894114" y="4839789"/>
            <a:chExt cx="4715692" cy="770708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894114" y="5225143"/>
              <a:ext cx="471569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94114" y="4839789"/>
              <a:ext cx="0" cy="7707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609806" y="4839789"/>
              <a:ext cx="0" cy="7707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251959" y="4955178"/>
              <a:ext cx="0" cy="5399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780390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5683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837252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308821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138235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23528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195097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666666" y="5031378"/>
              <a:ext cx="0" cy="3875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854309" y="5344774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cm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26795" y="5344774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0542" y="4007994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 mm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16144" y="4003767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 mm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51124" y="4031986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 mm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9466" y="5266341"/>
            <a:ext cx="132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cm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mm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271494" y="4589381"/>
            <a:ext cx="0" cy="6314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530135" y="4031985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 mm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37984" y="5263996"/>
            <a:ext cx="1321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cm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mm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46306" y="886310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cm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77856" y="877262"/>
            <a:ext cx="1794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 cm 5 mm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7156" y="892326"/>
            <a:ext cx="218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cm 2 mm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792164" y="554946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 mm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14253" y="552419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 mm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649209" y="576605"/>
            <a:ext cx="1321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82 mm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6101482" y="4634897"/>
            <a:ext cx="0" cy="496814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9135" y="376884"/>
            <a:ext cx="777029" cy="777029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912579" y="552812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Have a think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605855" y="4266189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01340" y="4266188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11699" y="4266187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11997" y="4262819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38810" y="4262817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42436" y="4262816"/>
            <a:ext cx="57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76172" y="3393169"/>
            <a:ext cx="673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327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6" grpId="0"/>
      <p:bldP spid="38" grpId="0"/>
      <p:bldP spid="41" grpId="0"/>
      <p:bldP spid="41" grpId="1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4301256" y="1776027"/>
            <a:ext cx="3099423" cy="3055146"/>
            <a:chOff x="268171" y="249049"/>
            <a:chExt cx="2498576" cy="2448272"/>
          </a:xfrm>
        </p:grpSpPr>
        <p:sp>
          <p:nvSpPr>
            <p:cNvPr id="34" name="Oval 33"/>
            <p:cNvSpPr/>
            <p:nvPr/>
          </p:nvSpPr>
          <p:spPr>
            <a:xfrm>
              <a:off x="1081963" y="249049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8171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1852347" y="1782921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7" name="Straight Connector 36"/>
            <p:cNvCxnSpPr>
              <a:stCxn id="34" idx="3"/>
            </p:cNvCxnSpPr>
            <p:nvPr/>
          </p:nvCxnSpPr>
          <p:spPr>
            <a:xfrm flipH="1">
              <a:off x="844235" y="1029538"/>
              <a:ext cx="371639" cy="753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4" idx="5"/>
            </p:cNvCxnSpPr>
            <p:nvPr/>
          </p:nvCxnSpPr>
          <p:spPr>
            <a:xfrm>
              <a:off x="1862452" y="1029537"/>
              <a:ext cx="349935" cy="75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1898" y="1509700"/>
                <a:ext cx="4241867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5 cm and 3 mm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mbria Math" panose="02040503050406030204" pitchFamily="18" charset="0"/>
                    <a:cs typeface="+mn-cs"/>
                  </a:rPr>
                  <a:t>____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+mn-cs"/>
                  </a:rPr>
                  <a:t> mm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98" y="1509700"/>
                <a:ext cx="4241867" cy="954107"/>
              </a:xfrm>
              <a:prstGeom prst="rect">
                <a:avLst/>
              </a:prstGeom>
              <a:blipFill>
                <a:blip r:embed="rId5"/>
                <a:stretch>
                  <a:fillRect l="-3017" t="-6410" r="-1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5305759" y="2113157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53 mm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301256" y="4028875"/>
            <a:ext cx="1205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50 mm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37876" y="4022344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 mm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59952" y="4028875"/>
            <a:ext cx="8883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 cm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571235" y="1502385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257550" y="5166671"/>
            <a:ext cx="2824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50 mm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3 mm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/>
          </p:nvPr>
        </p:nvGraphicFramePr>
        <p:xfrm>
          <a:off x="932445" y="2771972"/>
          <a:ext cx="3220556" cy="12852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8391">
                  <a:extLst>
                    <a:ext uri="{9D8B030D-6E8A-4147-A177-3AD203B41FA5}">
                      <a16:colId xmlns:a16="http://schemas.microsoft.com/office/drawing/2014/main" val="1294895469"/>
                    </a:ext>
                  </a:extLst>
                </a:gridCol>
                <a:gridCol w="1142165">
                  <a:extLst>
                    <a:ext uri="{9D8B030D-6E8A-4147-A177-3AD203B41FA5}">
                      <a16:colId xmlns:a16="http://schemas.microsoft.com/office/drawing/2014/main" val="1566089018"/>
                    </a:ext>
                  </a:extLst>
                </a:gridCol>
              </a:tblGrid>
              <a:tr h="637434">
                <a:tc gridSpan="2"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53 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394167"/>
                  </a:ext>
                </a:extLst>
              </a:tr>
              <a:tr h="647850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 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613784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5067219" y="5166671"/>
            <a:ext cx="12057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53 mm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239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4" grpId="1"/>
      <p:bldP spid="45" grpId="0"/>
      <p:bldP spid="46" grpId="0"/>
      <p:bldP spid="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96287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7513" y="553076"/>
            <a:ext cx="7065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>
                <a:latin typeface="Calibri" panose="020F0502020204030204" pitchFamily="34" charset="0"/>
              </a:rPr>
              <a:t>Complete the sequence.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10, 20, 30, 40, _____, _____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3" y="1876195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2)   </a:t>
            </a:r>
            <a:r>
              <a:rPr lang="en-US" sz="2800" dirty="0">
                <a:latin typeface="Calibri" panose="020F0502020204030204" pitchFamily="34" charset="0"/>
              </a:rPr>
              <a:t>How many tens are in 38?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7513" y="3015561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3)	</a:t>
            </a:r>
            <a:r>
              <a:rPr lang="en-US" sz="2800" dirty="0">
                <a:latin typeface="Calibri" panose="020F0502020204030204" pitchFamily="34" charset="0"/>
              </a:rPr>
              <a:t>Complete the part-whole model.</a:t>
            </a:r>
            <a:endParaRPr lang="en-GB" sz="2800" dirty="0">
              <a:latin typeface="Calibri" panose="020F050202020403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02" y="3537695"/>
            <a:ext cx="2530176" cy="253290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731979" y="3802298"/>
            <a:ext cx="117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D68B0-E55D-428D-A934-1FAEBF3A1CC8}"/>
              </a:ext>
            </a:extLst>
          </p:cNvPr>
          <p:cNvSpPr txBox="1"/>
          <p:nvPr/>
        </p:nvSpPr>
        <p:spPr>
          <a:xfrm>
            <a:off x="4234346" y="5300589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 ones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910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67513" y="3015561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3)	</a:t>
            </a:r>
            <a:r>
              <a:rPr lang="en-US" sz="2800" dirty="0">
                <a:latin typeface="Calibri" panose="020F0502020204030204" pitchFamily="34" charset="0"/>
              </a:rPr>
              <a:t>Complete the part-whole model.</a:t>
            </a:r>
            <a:endParaRPr lang="en-GB" sz="2800" dirty="0">
              <a:latin typeface="Calibri" panose="020F050202020403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02" y="3537695"/>
            <a:ext cx="2530176" cy="25329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31979" y="3802298"/>
            <a:ext cx="117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3D68B0-E55D-428D-A934-1FAEBF3A1CC8}"/>
              </a:ext>
            </a:extLst>
          </p:cNvPr>
          <p:cNvSpPr txBox="1"/>
          <p:nvPr/>
        </p:nvSpPr>
        <p:spPr>
          <a:xfrm>
            <a:off x="4234346" y="5300589"/>
            <a:ext cx="1176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 ones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7513" y="553076"/>
            <a:ext cx="7065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>
                <a:latin typeface="Calibri" panose="020F0502020204030204" pitchFamily="34" charset="0"/>
              </a:rPr>
              <a:t>Complete the sequence.</a:t>
            </a:r>
          </a:p>
          <a:p>
            <a:r>
              <a:rPr lang="en-US" sz="2800" dirty="0">
                <a:latin typeface="Calibri" panose="020F0502020204030204" pitchFamily="34" charset="0"/>
              </a:rPr>
              <a:t>            10, 20, 30, 40, _____, _____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3" y="1876195"/>
            <a:ext cx="7065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2)   </a:t>
            </a:r>
            <a:r>
              <a:rPr lang="en-US" sz="2800" dirty="0">
                <a:latin typeface="Calibri" panose="020F0502020204030204" pitchFamily="34" charset="0"/>
              </a:rPr>
              <a:t>How many tens are in 38?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888" y="991205"/>
            <a:ext cx="7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68307" y="978705"/>
            <a:ext cx="770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2120" y="2398329"/>
            <a:ext cx="2352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3 tens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44072" y="5317607"/>
            <a:ext cx="281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  <a:latin typeface="Calibri" panose="020F0502020204030204" pitchFamily="34" charset="0"/>
              </a:rPr>
              <a:t>7 tens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59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793" y="3941388"/>
            <a:ext cx="6656479" cy="13080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878" y="1879611"/>
            <a:ext cx="6652394" cy="130721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45889" y="395750"/>
            <a:ext cx="6477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is the length of the bar?</a:t>
            </a:r>
            <a:endParaRPr lang="en-GB" sz="2800" dirty="0"/>
          </a:p>
        </p:txBody>
      </p:sp>
      <p:sp>
        <p:nvSpPr>
          <p:cNvPr id="62" name="Rectangle 61"/>
          <p:cNvSpPr/>
          <p:nvPr/>
        </p:nvSpPr>
        <p:spPr>
          <a:xfrm>
            <a:off x="1515292" y="1689197"/>
            <a:ext cx="3122023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733360" y="1212946"/>
            <a:ext cx="6477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bar is 8 cm long.</a:t>
            </a:r>
            <a:endParaRPr lang="en-GB" sz="2800" dirty="0"/>
          </a:p>
        </p:txBody>
      </p:sp>
      <p:sp>
        <p:nvSpPr>
          <p:cNvPr id="64" name="Rectangle 63"/>
          <p:cNvSpPr/>
          <p:nvPr/>
        </p:nvSpPr>
        <p:spPr>
          <a:xfrm>
            <a:off x="1515292" y="1698401"/>
            <a:ext cx="3122023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4811713" y="3350605"/>
            <a:ext cx="6477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bar is 80 </a:t>
            </a:r>
            <a:r>
              <a:rPr lang="en-GB" sz="2800" dirty="0"/>
              <a:t>m</a:t>
            </a:r>
            <a:r>
              <a:rPr lang="en-GB" sz="2800" dirty="0" smtClean="0"/>
              <a:t>m long.</a:t>
            </a:r>
            <a:endParaRPr lang="en-GB" sz="2800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4637315" y="1388751"/>
            <a:ext cx="0" cy="334409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162392" y="5473599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8</a:t>
            </a:r>
            <a:r>
              <a:rPr lang="en-GB" sz="3600" dirty="0" smtClean="0">
                <a:latin typeface="Calibri" panose="020F0502020204030204" pitchFamily="34" charset="0"/>
              </a:rPr>
              <a:t> </a:t>
            </a:r>
            <a:r>
              <a:rPr lang="en-GB" sz="3600" dirty="0">
                <a:latin typeface="Calibri" panose="020F0502020204030204" pitchFamily="34" charset="0"/>
              </a:rPr>
              <a:t>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8</a:t>
            </a:r>
            <a:r>
              <a:rPr lang="en-GB" sz="3600" dirty="0" smtClean="0">
                <a:latin typeface="Calibri" panose="020F0502020204030204" pitchFamily="34" charset="0"/>
              </a:rPr>
              <a:t>0 </a:t>
            </a:r>
            <a:r>
              <a:rPr lang="en-GB" sz="3600" dirty="0">
                <a:latin typeface="Calibri" panose="020F0502020204030204" pitchFamily="34" charset="0"/>
              </a:rPr>
              <a:t>mm</a:t>
            </a:r>
          </a:p>
        </p:txBody>
      </p:sp>
      <p:pic>
        <p:nvPicPr>
          <p:cNvPr id="68" name="Picture 6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426" y="2695756"/>
            <a:ext cx="1111865" cy="161425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9496" y="446336"/>
            <a:ext cx="1156763" cy="15788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00208 0.298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animBg="1"/>
      <p:bldP spid="65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73931" y="1965860"/>
            <a:ext cx="7215607" cy="669261"/>
            <a:chOff x="850232" y="3272589"/>
            <a:chExt cx="7579894" cy="577516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17606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65358" y="2564464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86304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2720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91207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28704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41275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80593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50769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88158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15749" y="256652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68590" y="3193386"/>
            <a:ext cx="1707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millimetres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351115" y="3193386"/>
            <a:ext cx="1808239" cy="46166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428847" y="769512"/>
            <a:ext cx="1707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centimetres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351115" y="769513"/>
            <a:ext cx="1808239" cy="46166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17606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24665" y="1514259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42116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73252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56058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6797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33036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34997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642299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67512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94777" y="151425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9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955345" y="4541314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1 cm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10 </a:t>
            </a:r>
            <a:r>
              <a:rPr lang="en-GB" sz="3600" dirty="0" smtClean="0">
                <a:latin typeface="Calibri" panose="020F0502020204030204" pitchFamily="34" charset="0"/>
              </a:rPr>
              <a:t>mm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958461" y="4564654"/>
            <a:ext cx="3002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7 </a:t>
            </a:r>
            <a:r>
              <a:rPr lang="en-GB" sz="3600" dirty="0">
                <a:latin typeface="Calibri" panose="020F0502020204030204" pitchFamily="34" charset="0"/>
              </a:rPr>
              <a:t>c</a:t>
            </a:r>
            <a:r>
              <a:rPr lang="en-GB" sz="3600" dirty="0" smtClean="0">
                <a:latin typeface="Calibri" panose="020F0502020204030204" pitchFamily="34" charset="0"/>
              </a:rPr>
              <a:t>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</a:t>
            </a:r>
            <a:r>
              <a:rPr lang="en-GB" sz="3600" dirty="0" smtClean="0">
                <a:latin typeface="Calibri" panose="020F0502020204030204" pitchFamily="34" charset="0"/>
              </a:rPr>
              <a:t>     </a:t>
            </a:r>
            <a:r>
              <a:rPr lang="en-GB" sz="3600" dirty="0">
                <a:latin typeface="Calibri" panose="020F0502020204030204" pitchFamily="34" charset="0"/>
              </a:rPr>
              <a:t>m</a:t>
            </a:r>
            <a:r>
              <a:rPr lang="en-GB" sz="3600" dirty="0" smtClean="0">
                <a:latin typeface="Calibri" panose="020F0502020204030204" pitchFamily="34" charset="0"/>
              </a:rPr>
              <a:t>m</a:t>
            </a:r>
            <a:endParaRPr lang="en-GB" sz="3600" dirty="0">
              <a:latin typeface="Calibri" panose="020F0502020204030204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824853" y="538230"/>
            <a:ext cx="0" cy="334409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433610" y="4549927"/>
            <a:ext cx="121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70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Curved Down Arrow 52"/>
          <p:cNvSpPr/>
          <p:nvPr/>
        </p:nvSpPr>
        <p:spPr>
          <a:xfrm>
            <a:off x="3624671" y="4274210"/>
            <a:ext cx="1326339" cy="2904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922030" y="3831226"/>
                <a:ext cx="137656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 smtClean="0"/>
                  <a:t>10</a:t>
                </a:r>
                <a:endParaRPr lang="en-GB" sz="28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030" y="3831226"/>
                <a:ext cx="137656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2917472" y="4584787"/>
            <a:ext cx="3132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3</a:t>
            </a:r>
            <a:r>
              <a:rPr lang="en-GB" sz="3600" dirty="0" smtClean="0">
                <a:latin typeface="Calibri" panose="020F0502020204030204" pitchFamily="34" charset="0"/>
              </a:rPr>
              <a:t>0 </a:t>
            </a:r>
            <a:r>
              <a:rPr lang="en-GB" sz="3600" dirty="0">
                <a:latin typeface="Calibri" panose="020F0502020204030204" pitchFamily="34" charset="0"/>
              </a:rPr>
              <a:t>m</a:t>
            </a:r>
            <a:r>
              <a:rPr lang="en-GB" sz="3600" dirty="0" smtClean="0">
                <a:latin typeface="Calibri" panose="020F0502020204030204" pitchFamily="34" charset="0"/>
              </a:rPr>
              <a:t>m </a:t>
            </a:r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600" dirty="0">
                <a:latin typeface="Calibri" panose="020F0502020204030204" pitchFamily="34" charset="0"/>
              </a:rPr>
              <a:t>  </a:t>
            </a:r>
            <a:r>
              <a:rPr lang="en-GB" sz="3600" dirty="0" smtClean="0">
                <a:latin typeface="Calibri" panose="020F0502020204030204" pitchFamily="34" charset="0"/>
              </a:rPr>
              <a:t>    cm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4848" y="4599068"/>
            <a:ext cx="121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GB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Curved Down Arrow 58"/>
          <p:cNvSpPr/>
          <p:nvPr/>
        </p:nvSpPr>
        <p:spPr>
          <a:xfrm>
            <a:off x="3583682" y="4294343"/>
            <a:ext cx="1326339" cy="2904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81041" y="3851359"/>
                <a:ext cx="137656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 smtClean="0"/>
                  <a:t>10</a:t>
                </a:r>
                <a:endParaRPr lang="en-GB" sz="28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041" y="3851359"/>
                <a:ext cx="1376562" cy="523220"/>
              </a:xfrm>
              <a:prstGeom prst="rect">
                <a:avLst/>
              </a:prstGeom>
              <a:blipFill>
                <a:blip r:embed="rId6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2944347" y="538230"/>
            <a:ext cx="0" cy="3344091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0647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7" grpId="1"/>
      <p:bldP spid="49" grpId="0"/>
      <p:bldP spid="49" grpId="1"/>
      <p:bldP spid="52" grpId="0"/>
      <p:bldP spid="52" grpId="1"/>
      <p:bldP spid="53" grpId="0" animBg="1"/>
      <p:bldP spid="53" grpId="1" animBg="1"/>
      <p:bldP spid="54" grpId="0"/>
      <p:bldP spid="54" grpId="1"/>
      <p:bldP spid="57" grpId="0"/>
      <p:bldP spid="58" grpId="0"/>
      <p:bldP spid="59" grpId="0" animBg="1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072344" y="583315"/>
            <a:ext cx="294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cm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10 mm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2344" y="577840"/>
            <a:ext cx="1744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 cm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505947" y="587393"/>
            <a:ext cx="1494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mm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1005192" y="3976510"/>
          <a:ext cx="3048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89793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044498" y="4610339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29192" y="4627103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88255" y="3036706"/>
            <a:ext cx="2047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mm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78536" y="3964008"/>
            <a:ext cx="1191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cm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43232" y="3971191"/>
            <a:ext cx="1191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cm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13110" y="3027153"/>
            <a:ext cx="10871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 cm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1044498" y="1425745"/>
          <a:ext cx="158283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836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10 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1044498" y="1420375"/>
          <a:ext cx="633134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836">
                  <a:extLst>
                    <a:ext uri="{9D8B030D-6E8A-4147-A177-3AD203B41FA5}">
                      <a16:colId xmlns:a16="http://schemas.microsoft.com/office/drawing/2014/main" val="408717510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3189793820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989383957"/>
                    </a:ext>
                  </a:extLst>
                </a:gridCol>
                <a:gridCol w="1582836">
                  <a:extLst>
                    <a:ext uri="{9D8B030D-6E8A-4147-A177-3AD203B41FA5}">
                      <a16:colId xmlns:a16="http://schemas.microsoft.com/office/drawing/2014/main" val="2068715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cm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84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0863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89733" y="2070585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31582" y="2087349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96331" y="2059574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5760" y="2059574"/>
            <a:ext cx="1598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mm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14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6" grpId="0"/>
      <p:bldP spid="27" grpId="0"/>
      <p:bldP spid="28" grpId="0"/>
      <p:bldP spid="29" grpId="0"/>
      <p:bldP spid="30" grpId="0"/>
      <p:bldP spid="31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868"/>
          <a:stretch/>
        </p:blipFill>
        <p:spPr>
          <a:xfrm>
            <a:off x="4484182" y="2201017"/>
            <a:ext cx="1822163" cy="123825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 rot="5400000">
            <a:off x="227048" y="2843712"/>
            <a:ext cx="4699158" cy="917599"/>
            <a:chOff x="850232" y="3272589"/>
            <a:chExt cx="7579894" cy="577516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659693" y="5416285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58448" y="741862"/>
            <a:ext cx="95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59693" y="494636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59693" y="447645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59693" y="400653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659693" y="3562751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659693" y="3081479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659693" y="2596756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59693" y="213923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57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659693" y="1681710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59693" y="1211793"/>
            <a:ext cx="81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9705" y="5435539"/>
            <a:ext cx="684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mm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826441" y="5435539"/>
            <a:ext cx="632437" cy="44241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081495" y="2667112"/>
            <a:ext cx="4989503" cy="98045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990030" y="3549777"/>
            <a:ext cx="811800" cy="60562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111933" y="2081694"/>
            <a:ext cx="1878097" cy="135180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395263" y="3458671"/>
            <a:ext cx="536274" cy="4393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7541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2" grpId="0" animBg="1"/>
      <p:bldP spid="4" grpId="0" animBg="1"/>
      <p:bldP spid="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1.8|13.2|1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0.8|7.3|1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3.8|2.1|5.6|9.9|11.6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8.5|0.5|0.3|0.2|0.2|0.2|0.2|0.2|0.3|0.2|0.2|0.3|0.5|7|5.4|5.3|8.8|4.5|2.4|0.5|0.4|0.3|0.4|0.3|0.4|3.6|9.6|4.8|1|4.9|11.5|1|8.3|2.9|0.9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4.3|11.1|0.7|0.6|0.7|5.2|2.4|5.4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0.5|2.8|0.7|4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6.6|10.9|7.5|0.5|7.1|4.8|6.5|2.1|6.2|2.2|13.1|5.4|2.1|3.4|0.4|0.4|0.4|0.5|5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3.9|2.9|9|2|0.6|4.5|1|3.9|7.8|0.9|0.7|0.9|2.1|3.2|4.5|1.5|5.8|1.9|0.9|3.7|4|9.5|2.9|3.2|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12.4|0.8|3.2|2.4|2.7|3.1|7.4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11063</TotalTime>
  <Words>369</Words>
  <Application>Microsoft Office PowerPoint</Application>
  <PresentationFormat>On-screen Show (4:3)</PresentationFormat>
  <Paragraphs>150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and 2 on the worksheet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EBratley</cp:lastModifiedBy>
  <cp:revision>216</cp:revision>
  <dcterms:created xsi:type="dcterms:W3CDTF">2019-07-05T11:02:13Z</dcterms:created>
  <dcterms:modified xsi:type="dcterms:W3CDTF">2021-02-01T09:16:32Z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