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5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4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98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7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24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98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7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4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57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21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8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78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smtClean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KPI 1 : Looking for clues that help to build inference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dirty="0" smtClean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Who is they and who is speaking?</a:t>
            </a:r>
            <a:endParaRPr lang="en-GB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en-GB" dirty="0" smtClean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dirty="0" smtClean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Task:</a:t>
            </a:r>
            <a:r>
              <a:rPr lang="en-GB" dirty="0" smtClean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dirty="0" smtClean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What clues in the text tell us that we should be very careful when reading this book?</a:t>
            </a:r>
            <a:endParaRPr lang="en-GB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98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15" y="365125"/>
            <a:ext cx="11816862" cy="5726186"/>
          </a:xfrm>
        </p:spPr>
        <p:txBody>
          <a:bodyPr>
            <a:normAutofit fontScale="90000"/>
          </a:bodyPr>
          <a:lstStyle/>
          <a:p>
            <a:r>
              <a:rPr lang="en-GB" sz="2200" dirty="0">
                <a:latin typeface="Comic Sans MS" panose="030F0702030302020204" pitchFamily="66" charset="0"/>
              </a:rPr>
              <a:t>Look, I didn’t want to be a half-blood. </a:t>
            </a:r>
            <a:br>
              <a:rPr lang="en-GB" sz="2200" dirty="0">
                <a:latin typeface="Comic Sans MS" panose="030F0702030302020204" pitchFamily="66" charset="0"/>
              </a:rPr>
            </a:br>
            <a:r>
              <a:rPr lang="en-GB" sz="2200" dirty="0">
                <a:latin typeface="Comic Sans MS" panose="030F0702030302020204" pitchFamily="66" charset="0"/>
              </a:rPr>
              <a:t> </a:t>
            </a:r>
            <a:br>
              <a:rPr lang="en-GB" sz="2200" dirty="0">
                <a:latin typeface="Comic Sans MS" panose="030F0702030302020204" pitchFamily="66" charset="0"/>
              </a:rPr>
            </a:br>
            <a:r>
              <a:rPr lang="en-GB" sz="2200" dirty="0">
                <a:latin typeface="Comic Sans MS" panose="030F0702030302020204" pitchFamily="66" charset="0"/>
              </a:rPr>
              <a:t>If you are reading this because you think you might be one, my advice is: close this book right now.  Believe whatever lie your mom or dad told you about your birth, and try to lead a normal life.</a:t>
            </a:r>
            <a:br>
              <a:rPr lang="en-GB" sz="2200" dirty="0">
                <a:latin typeface="Comic Sans MS" panose="030F0702030302020204" pitchFamily="66" charset="0"/>
              </a:rPr>
            </a:br>
            <a:r>
              <a:rPr lang="en-GB" sz="2200" dirty="0">
                <a:latin typeface="Comic Sans MS" panose="030F0702030302020204" pitchFamily="66" charset="0"/>
              </a:rPr>
              <a:t> </a:t>
            </a:r>
            <a:br>
              <a:rPr lang="en-GB" sz="2200" dirty="0">
                <a:latin typeface="Comic Sans MS" panose="030F0702030302020204" pitchFamily="66" charset="0"/>
              </a:rPr>
            </a:br>
            <a:r>
              <a:rPr lang="en-GB" sz="2200" dirty="0">
                <a:latin typeface="Comic Sans MS" panose="030F0702030302020204" pitchFamily="66" charset="0"/>
              </a:rPr>
              <a:t>Being a half-blood is dangerous.  It’s scary.  Most of the time, it gets you killed in painful, nasty ways.</a:t>
            </a:r>
            <a:br>
              <a:rPr lang="en-GB" sz="2200" dirty="0">
                <a:latin typeface="Comic Sans MS" panose="030F0702030302020204" pitchFamily="66" charset="0"/>
              </a:rPr>
            </a:br>
            <a:r>
              <a:rPr lang="en-GB" sz="2200" dirty="0">
                <a:latin typeface="Comic Sans MS" panose="030F0702030302020204" pitchFamily="66" charset="0"/>
              </a:rPr>
              <a:t/>
            </a:r>
            <a:br>
              <a:rPr lang="en-GB" sz="2200" dirty="0">
                <a:latin typeface="Comic Sans MS" panose="030F0702030302020204" pitchFamily="66" charset="0"/>
              </a:rPr>
            </a:br>
            <a:r>
              <a:rPr lang="en-GB" sz="2200" dirty="0">
                <a:latin typeface="Comic Sans MS" panose="030F0702030302020204" pitchFamily="66" charset="0"/>
              </a:rPr>
              <a:t>If you’re a normal kid, reading this because you think it’s fiction, great.  Read on.  I envy you for being able to believe that none of this every happened.</a:t>
            </a:r>
            <a:br>
              <a:rPr lang="en-GB" sz="2200" dirty="0">
                <a:latin typeface="Comic Sans MS" panose="030F0702030302020204" pitchFamily="66" charset="0"/>
              </a:rPr>
            </a:br>
            <a:r>
              <a:rPr lang="en-GB" sz="2200" dirty="0">
                <a:latin typeface="Comic Sans MS" panose="030F0702030302020204" pitchFamily="66" charset="0"/>
              </a:rPr>
              <a:t> </a:t>
            </a:r>
            <a:br>
              <a:rPr lang="en-GB" sz="2200" dirty="0">
                <a:latin typeface="Comic Sans MS" panose="030F0702030302020204" pitchFamily="66" charset="0"/>
              </a:rPr>
            </a:br>
            <a:r>
              <a:rPr lang="en-GB" sz="2200" dirty="0">
                <a:latin typeface="Comic Sans MS" panose="030F0702030302020204" pitchFamily="66" charset="0"/>
              </a:rPr>
              <a:t>But if you recognise yourself in these pages – if you feel something stirring inside – stop reading immediately.  You might be one of us.  And once you know that, it’s only a matter of time before they sense it too. And they’ll come for you.</a:t>
            </a:r>
            <a:br>
              <a:rPr lang="en-GB" sz="2200" dirty="0">
                <a:latin typeface="Comic Sans MS" panose="030F0702030302020204" pitchFamily="66" charset="0"/>
              </a:rPr>
            </a:br>
            <a:r>
              <a:rPr lang="en-GB" sz="2200" dirty="0">
                <a:latin typeface="Comic Sans MS" panose="030F0702030302020204" pitchFamily="66" charset="0"/>
              </a:rPr>
              <a:t> </a:t>
            </a:r>
            <a:br>
              <a:rPr lang="en-GB" sz="2200" dirty="0">
                <a:latin typeface="Comic Sans MS" panose="030F0702030302020204" pitchFamily="66" charset="0"/>
              </a:rPr>
            </a:br>
            <a:r>
              <a:rPr lang="en-GB" sz="2200" dirty="0">
                <a:latin typeface="Comic Sans MS" panose="030F0702030302020204" pitchFamily="66" charset="0"/>
              </a:rPr>
              <a:t>Don’t say I didn’t warn you.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5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225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KPI 1 : Looking for clues that help to build inference</vt:lpstr>
      <vt:lpstr>Look, I didn’t want to be a half-blood.    If you are reading this because you think you might be one, my advice is: close this book right now.  Believe whatever lie your mom or dad told you about your birth, and try to lead a normal life.   Being a half-blood is dangerous.  It’s scary.  Most of the time, it gets you killed in painful, nasty ways.  If you’re a normal kid, reading this because you think it’s fiction, great.  Read on.  I envy you for being able to believe that none of this every happened.   But if you recognise yourself in these pages – if you feel something stirring inside – stop reading immediately.  You might be one of us.  And once you know that, it’s only a matter of time before they sense it too. And they’ll come for you.   Don’t say I didn’t warn you. 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</dc:title>
  <dc:creator>K Robinson</dc:creator>
  <cp:lastModifiedBy>K Robinson</cp:lastModifiedBy>
  <cp:revision>20</cp:revision>
  <dcterms:created xsi:type="dcterms:W3CDTF">2020-02-16T19:12:52Z</dcterms:created>
  <dcterms:modified xsi:type="dcterms:W3CDTF">2021-02-03T15:26:33Z</dcterms:modified>
</cp:coreProperties>
</file>