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9" r:id="rId3"/>
    <p:sldId id="27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EF738E-079A-4B01-BFE9-F526923388A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158605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F738E-079A-4B01-BFE9-F526923388A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196804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F738E-079A-4B01-BFE9-F526923388A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1758987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F738E-079A-4B01-BFE9-F526923388A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3776279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F738E-079A-4B01-BFE9-F526923388A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108824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EF738E-079A-4B01-BFE9-F526923388A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51898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EF738E-079A-4B01-BFE9-F526923388A0}" type="datetimeFigureOut">
              <a:rPr lang="en-GB" smtClean="0"/>
              <a:t>03/02/2021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97347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EF738E-079A-4B01-BFE9-F526923388A0}" type="datetimeFigureOut">
              <a:rPr lang="en-GB" smtClean="0"/>
              <a:t>03/02/2021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309714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F738E-079A-4B01-BFE9-F526923388A0}" type="datetimeFigureOut">
              <a:rPr lang="en-GB" smtClean="0"/>
              <a:t>03/02/2021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3135576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F738E-079A-4B01-BFE9-F526923388A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3528212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F738E-079A-4B01-BFE9-F526923388A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D66E6-2E99-4D7A-B035-3DB735A38BF6}" type="slidenum">
              <a:rPr lang="en-GB" smtClean="0"/>
              <a:t>‹#›</a:t>
            </a:fld>
            <a:endParaRPr lang="en-GB"/>
          </a:p>
        </p:txBody>
      </p:sp>
    </p:spTree>
    <p:extLst>
      <p:ext uri="{BB962C8B-B14F-4D97-AF65-F5344CB8AC3E}">
        <p14:creationId xmlns:p14="http://schemas.microsoft.com/office/powerpoint/2010/main" val="201808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F738E-079A-4B01-BFE9-F526923388A0}" type="datetimeFigureOut">
              <a:rPr lang="en-GB" smtClean="0"/>
              <a:t>03/02/2021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D66E6-2E99-4D7A-B035-3DB735A38BF6}" type="slidenum">
              <a:rPr lang="en-GB" smtClean="0"/>
              <a:t>‹#›</a:t>
            </a:fld>
            <a:endParaRPr lang="en-GB"/>
          </a:p>
        </p:txBody>
      </p:sp>
    </p:spTree>
    <p:extLst>
      <p:ext uri="{BB962C8B-B14F-4D97-AF65-F5344CB8AC3E}">
        <p14:creationId xmlns:p14="http://schemas.microsoft.com/office/powerpoint/2010/main" val="1937784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u="sng" dirty="0" smtClean="0">
                <a:effectLst/>
                <a:latin typeface="Comic Sans MS" panose="030F0702030302020204" pitchFamily="66" charset="0"/>
                <a:ea typeface="Times New Roman" panose="02020603050405020304" pitchFamily="18" charset="0"/>
                <a:cs typeface="Arial" panose="020B0604020202020204" pitchFamily="34" charset="0"/>
              </a:rPr>
              <a:t>21.  Use the setting, characters, atmosphere and language to create a narrative piece of work.</a:t>
            </a:r>
            <a:endParaRPr lang="en-GB" sz="2800"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Task:</a:t>
            </a:r>
          </a:p>
          <a:p>
            <a:pPr marL="0" indent="0">
              <a:buNone/>
            </a:pPr>
            <a:r>
              <a:rPr lang="en-GB" dirty="0" smtClean="0">
                <a:solidFill>
                  <a:srgbClr val="00B050"/>
                </a:solidFill>
              </a:rPr>
              <a:t>You will </a:t>
            </a:r>
            <a:r>
              <a:rPr lang="en-GB" dirty="0">
                <a:solidFill>
                  <a:srgbClr val="00B050"/>
                </a:solidFill>
              </a:rPr>
              <a:t>retell this myth paying close attention to setting the scene, portraying character descriptions and making sure the atmosphere is dark and scary. </a:t>
            </a:r>
            <a:endParaRPr lang="en-GB" dirty="0" smtClean="0">
              <a:solidFill>
                <a:srgbClr val="00B050"/>
              </a:solidFill>
            </a:endParaRPr>
          </a:p>
          <a:p>
            <a:pPr marL="0" indent="0">
              <a:buNone/>
            </a:pPr>
            <a:r>
              <a:rPr lang="en-GB" dirty="0" smtClean="0">
                <a:solidFill>
                  <a:srgbClr val="002060"/>
                </a:solidFill>
              </a:rPr>
              <a:t>Today, you  will ONLY write your </a:t>
            </a:r>
            <a:r>
              <a:rPr lang="en-GB" dirty="0">
                <a:solidFill>
                  <a:srgbClr val="002060"/>
                </a:solidFill>
              </a:rPr>
              <a:t>opening </a:t>
            </a:r>
            <a:r>
              <a:rPr lang="en-GB" dirty="0" smtClean="0">
                <a:solidFill>
                  <a:srgbClr val="002060"/>
                </a:solidFill>
              </a:rPr>
              <a:t>paragraphs, and focus purely </a:t>
            </a:r>
            <a:r>
              <a:rPr lang="en-GB" dirty="0">
                <a:solidFill>
                  <a:srgbClr val="002060"/>
                </a:solidFill>
              </a:rPr>
              <a:t>on setting the scene and atmosphere</a:t>
            </a:r>
            <a:r>
              <a:rPr lang="en-GB" dirty="0" smtClean="0">
                <a:solidFill>
                  <a:srgbClr val="002060"/>
                </a:solidFill>
              </a:rPr>
              <a:t>.</a:t>
            </a:r>
          </a:p>
          <a:p>
            <a:pPr marL="0" indent="0">
              <a:buNone/>
            </a:pPr>
            <a:r>
              <a:rPr lang="en-GB" dirty="0" smtClean="0">
                <a:solidFill>
                  <a:srgbClr val="FF0000"/>
                </a:solidFill>
              </a:rPr>
              <a:t>What key words will you use?</a:t>
            </a:r>
            <a:endParaRPr lang="en-GB" dirty="0">
              <a:solidFill>
                <a:srgbClr val="FF0000"/>
              </a:solidFill>
            </a:endParaRPr>
          </a:p>
        </p:txBody>
      </p:sp>
    </p:spTree>
    <p:extLst>
      <p:ext uri="{BB962C8B-B14F-4D97-AF65-F5344CB8AC3E}">
        <p14:creationId xmlns:p14="http://schemas.microsoft.com/office/powerpoint/2010/main" val="407931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46288"/>
          </a:xfrm>
        </p:spPr>
        <p:txBody>
          <a:bodyPr>
            <a:normAutofit/>
          </a:bodyPr>
          <a:lstStyle/>
          <a:p>
            <a:r>
              <a:rPr lang="en-GB" dirty="0" smtClean="0"/>
              <a:t>Erupted				danger</a:t>
            </a:r>
            <a:br>
              <a:rPr lang="en-GB" dirty="0" smtClean="0"/>
            </a:br>
            <a:r>
              <a:rPr lang="en-GB" dirty="0" smtClean="0"/>
              <a:t>pierced				horrific</a:t>
            </a:r>
            <a:br>
              <a:rPr lang="en-GB" dirty="0" smtClean="0"/>
            </a:br>
            <a:r>
              <a:rPr lang="en-GB" dirty="0" smtClean="0"/>
              <a:t>warning				courageous </a:t>
            </a:r>
            <a:br>
              <a:rPr lang="en-GB" dirty="0" smtClean="0"/>
            </a:br>
            <a:r>
              <a:rPr lang="en-GB" dirty="0" smtClean="0"/>
              <a:t>bellowed			almighty</a:t>
            </a:r>
            <a:br>
              <a:rPr lang="en-GB" dirty="0" smtClean="0"/>
            </a:br>
            <a:r>
              <a:rPr lang="en-GB" dirty="0" smtClean="0"/>
              <a:t>harsh landscape		</a:t>
            </a:r>
            <a:r>
              <a:rPr lang="en-GB" dirty="0" smtClean="0"/>
              <a:t>colossal</a:t>
            </a:r>
            <a:r>
              <a:rPr lang="en-GB" dirty="0" smtClean="0"/>
              <a:t/>
            </a:r>
            <a:br>
              <a:rPr lang="en-GB" dirty="0" smtClean="0"/>
            </a:br>
            <a:r>
              <a:rPr lang="en-GB" dirty="0" smtClean="0"/>
              <a:t>belched				anxious</a:t>
            </a:r>
            <a:br>
              <a:rPr lang="en-GB" dirty="0" smtClean="0"/>
            </a:br>
            <a:r>
              <a:rPr lang="en-GB" dirty="0" smtClean="0"/>
              <a:t>clashed				hesitant</a:t>
            </a:r>
            <a:br>
              <a:rPr lang="en-GB" dirty="0" smtClean="0"/>
            </a:br>
            <a:r>
              <a:rPr lang="en-GB" dirty="0" smtClean="0"/>
              <a:t>screeched			mortified</a:t>
            </a:r>
            <a:br>
              <a:rPr lang="en-GB" dirty="0" smtClean="0"/>
            </a:br>
            <a:r>
              <a:rPr lang="en-GB" dirty="0" smtClean="0"/>
              <a:t>terror				mighty</a:t>
            </a:r>
            <a:br>
              <a:rPr lang="en-GB" dirty="0" smtClean="0"/>
            </a:br>
            <a:r>
              <a:rPr lang="en-GB" dirty="0" smtClean="0"/>
              <a:t>horror				</a:t>
            </a:r>
            <a:r>
              <a:rPr lang="en-GB" dirty="0" smtClean="0"/>
              <a:t>apprehensive</a:t>
            </a:r>
            <a:endParaRPr lang="en-GB" dirty="0"/>
          </a:p>
        </p:txBody>
      </p:sp>
    </p:spTree>
    <p:extLst>
      <p:ext uri="{BB962C8B-B14F-4D97-AF65-F5344CB8AC3E}">
        <p14:creationId xmlns:p14="http://schemas.microsoft.com/office/powerpoint/2010/main" val="1977677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5965337"/>
          </a:xfrm>
        </p:spPr>
        <p:txBody>
          <a:bodyPr>
            <a:normAutofit fontScale="90000"/>
          </a:bodyPr>
          <a:lstStyle/>
          <a:p>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3600" dirty="0" smtClean="0">
                <a:latin typeface="Comic Sans MS" panose="030F0702030302020204" pitchFamily="66" charset="0"/>
              </a:rPr>
              <a:t>Waves crashed on the scarred shoreline whipping up freezing cold foam, splintering the harsh landscape.</a:t>
            </a:r>
            <a:br>
              <a:rPr lang="en-GB" sz="3600" dirty="0" smtClean="0">
                <a:latin typeface="Comic Sans MS" panose="030F0702030302020204" pitchFamily="66" charset="0"/>
              </a:rPr>
            </a:br>
            <a:r>
              <a:rPr lang="en-GB" sz="3600" dirty="0">
                <a:latin typeface="Comic Sans MS" panose="030F0702030302020204" pitchFamily="66" charset="0"/>
              </a:rPr>
              <a:t/>
            </a:r>
            <a:br>
              <a:rPr lang="en-GB" sz="3600" dirty="0">
                <a:latin typeface="Comic Sans MS" panose="030F0702030302020204" pitchFamily="66" charset="0"/>
              </a:rPr>
            </a:br>
            <a:r>
              <a:rPr lang="en-GB" sz="3600" dirty="0" smtClean="0">
                <a:latin typeface="Comic Sans MS" panose="030F0702030302020204" pitchFamily="66" charset="0"/>
              </a:rPr>
              <a:t>The light was already fading from the heavens above, barely peeking above the bleak mountains that framed the scene.</a:t>
            </a:r>
            <a:br>
              <a:rPr lang="en-GB" sz="3600" dirty="0" smtClean="0">
                <a:latin typeface="Comic Sans MS" panose="030F0702030302020204" pitchFamily="66" charset="0"/>
              </a:rPr>
            </a:br>
            <a:r>
              <a:rPr lang="en-GB" sz="3600" dirty="0">
                <a:latin typeface="Comic Sans MS" panose="030F0702030302020204" pitchFamily="66" charset="0"/>
              </a:rPr>
              <a:t/>
            </a:r>
            <a:br>
              <a:rPr lang="en-GB" sz="3600" dirty="0">
                <a:latin typeface="Comic Sans MS" panose="030F0702030302020204" pitchFamily="66" charset="0"/>
              </a:rPr>
            </a:br>
            <a:r>
              <a:rPr lang="en-GB" sz="3600" dirty="0" smtClean="0">
                <a:latin typeface="Comic Sans MS" panose="030F0702030302020204" pitchFamily="66" charset="0"/>
              </a:rPr>
              <a:t>A single scream pierced the tense air.  An almighty bellow of anger responded.</a:t>
            </a:r>
            <a:br>
              <a:rPr lang="en-GB" sz="3600" dirty="0" smtClean="0">
                <a:latin typeface="Comic Sans MS" panose="030F0702030302020204" pitchFamily="66" charset="0"/>
              </a:rPr>
            </a:br>
            <a:r>
              <a:rPr lang="en-GB" sz="3600" dirty="0">
                <a:latin typeface="Comic Sans MS" panose="030F0702030302020204" pitchFamily="66" charset="0"/>
              </a:rPr>
              <a:t/>
            </a:r>
            <a:br>
              <a:rPr lang="en-GB" sz="3600" dirty="0">
                <a:latin typeface="Comic Sans MS" panose="030F0702030302020204" pitchFamily="66" charset="0"/>
              </a:rPr>
            </a:br>
            <a:r>
              <a:rPr lang="en-GB" sz="3600" dirty="0" smtClean="0">
                <a:latin typeface="Comic Sans MS" panose="030F0702030302020204" pitchFamily="66" charset="0"/>
              </a:rPr>
              <a:t>A single beam of red erupted from the stormy sea, and slowly crept closer, bringing a fore-warning of the terror to come.   </a:t>
            </a:r>
            <a:r>
              <a:rPr lang="en-GB" sz="2800" dirty="0" smtClean="0">
                <a:latin typeface="Comic Sans MS" panose="030F0702030302020204" pitchFamily="66" charset="0"/>
              </a:rPr>
              <a:t/>
            </a:r>
            <a:br>
              <a:rPr lang="en-GB" sz="2800" dirty="0" smtClean="0">
                <a:latin typeface="Comic Sans MS" panose="030F0702030302020204" pitchFamily="66" charset="0"/>
              </a:rPr>
            </a:br>
            <a:endParaRPr lang="en-GB" sz="2800" dirty="0">
              <a:latin typeface="Comic Sans MS" panose="030F0702030302020204" pitchFamily="66" charset="0"/>
            </a:endParaRPr>
          </a:p>
        </p:txBody>
      </p:sp>
    </p:spTree>
    <p:extLst>
      <p:ext uri="{BB962C8B-B14F-4D97-AF65-F5344CB8AC3E}">
        <p14:creationId xmlns:p14="http://schemas.microsoft.com/office/powerpoint/2010/main" val="1585817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226</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Comic Sans MS</vt:lpstr>
      <vt:lpstr>Times New Roman</vt:lpstr>
      <vt:lpstr>Office Theme</vt:lpstr>
      <vt:lpstr>21.  Use the setting, characters, atmosphere and language to create a narrative piece of work.</vt:lpstr>
      <vt:lpstr>Erupted    danger pierced    horrific warning    courageous  bellowed   almighty harsh landscape  colossal belched    anxious clashed    hesitant screeched   mortified terror    mighty horror    apprehensive</vt:lpstr>
      <vt:lpstr> Waves crashed on the scarred shoreline whipping up freezing cold foam, splintering the harsh landscape.  The light was already fading from the heavens above, barely peeking above the bleak mountains that framed the scene.  A single scream pierced the tense air.  An almighty bellow of anger responded.  A single beam of red erupted from the stormy sea, and slowly crept closer, bringing a fore-warning of the terror to come.    </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dc:title>
  <dc:creator>K Robinson</dc:creator>
  <cp:lastModifiedBy>K Robinson</cp:lastModifiedBy>
  <cp:revision>21</cp:revision>
  <dcterms:created xsi:type="dcterms:W3CDTF">2020-02-16T19:12:52Z</dcterms:created>
  <dcterms:modified xsi:type="dcterms:W3CDTF">2021-02-03T17:03:05Z</dcterms:modified>
</cp:coreProperties>
</file>