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81" r:id="rId3"/>
    <p:sldId id="28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738E-079A-4B01-BFE9-F526923388A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66E6-2E99-4D7A-B035-3DB735A38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6055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738E-079A-4B01-BFE9-F526923388A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66E6-2E99-4D7A-B035-3DB735A38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8042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738E-079A-4B01-BFE9-F526923388A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66E6-2E99-4D7A-B035-3DB735A38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987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738E-079A-4B01-BFE9-F526923388A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66E6-2E99-4D7A-B035-3DB735A38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6279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738E-079A-4B01-BFE9-F526923388A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66E6-2E99-4D7A-B035-3DB735A38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242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738E-079A-4B01-BFE9-F526923388A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66E6-2E99-4D7A-B035-3DB735A38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8983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738E-079A-4B01-BFE9-F526923388A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66E6-2E99-4D7A-B035-3DB735A38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47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738E-079A-4B01-BFE9-F526923388A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66E6-2E99-4D7A-B035-3DB735A38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145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738E-079A-4B01-BFE9-F526923388A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66E6-2E99-4D7A-B035-3DB735A38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576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738E-079A-4B01-BFE9-F526923388A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66E6-2E99-4D7A-B035-3DB735A38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8212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738E-079A-4B01-BFE9-F526923388A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66E6-2E99-4D7A-B035-3DB735A38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084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F738E-079A-4B01-BFE9-F526923388A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D66E6-2E99-4D7A-B035-3DB735A38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7784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u="sng" dirty="0" smtClean="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21.  Use the setting, characters, atmosphere and language to create a narrative piece of work.</a:t>
            </a:r>
            <a:endParaRPr lang="en-GB" sz="32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What imagery do these words evoke?  What are you thinking about?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Blustery…cool and grey…showers…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Burnt orange, arid soil…ripples of heat…hot wind feeling like sandpaper…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A barren, alien landscape…giant natural potholes… shadows of celestial </a:t>
            </a:r>
            <a:r>
              <a:rPr lang="en-GB" dirty="0" smtClean="0"/>
              <a:t>planets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What purpose do both clips have?</a:t>
            </a:r>
            <a:endParaRPr lang="en-GB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334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6119"/>
            <a:ext cx="10515600" cy="1325563"/>
          </a:xfrm>
        </p:spPr>
        <p:txBody>
          <a:bodyPr/>
          <a:lstStyle/>
          <a:p>
            <a:pPr algn="ctr"/>
            <a:r>
              <a:rPr lang="en-GB" dirty="0" smtClean="0"/>
              <a:t>Audience and Purpose to our narrative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7178" y="1219342"/>
            <a:ext cx="8120167" cy="5009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990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3098" y="114639"/>
            <a:ext cx="4601391" cy="6348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718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</TotalTime>
  <Words>73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Times New Roman</vt:lpstr>
      <vt:lpstr>Office Theme</vt:lpstr>
      <vt:lpstr>21.  Use the setting, characters, atmosphere and language to create a narrative piece of work.</vt:lpstr>
      <vt:lpstr>Audience and Purpose to our narrative</vt:lpstr>
      <vt:lpstr>PowerPoint Presentation</vt:lpstr>
    </vt:vector>
  </TitlesOfParts>
  <Company>RM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2</dc:title>
  <dc:creator>K Robinson</dc:creator>
  <cp:lastModifiedBy>K Robinson</cp:lastModifiedBy>
  <cp:revision>22</cp:revision>
  <dcterms:created xsi:type="dcterms:W3CDTF">2020-02-16T19:12:52Z</dcterms:created>
  <dcterms:modified xsi:type="dcterms:W3CDTF">2021-02-03T16:29:24Z</dcterms:modified>
</cp:coreProperties>
</file>