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1" r:id="rId3"/>
    <p:sldId id="28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5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98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7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24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98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7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4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7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21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78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u="sng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21.  Use the setting, characters, atmosphere and language to create a narrative piece of work.</a:t>
            </a:r>
            <a:endParaRPr lang="en-GB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What imagery do these words evoke?  What are you thinking about?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Blustery…cool and grey…showers…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Burnt orange, arid soil…ripples of heat…hot wind feeling like sandpaper…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barren, alien landscape…giant natural potholes… shadows of celestial </a:t>
            </a:r>
            <a:r>
              <a:rPr lang="en-GB" dirty="0" smtClean="0"/>
              <a:t>planets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What purpose do both clips have?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3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119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Audience and Purpose to our narrative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178" y="1219342"/>
            <a:ext cx="8120167" cy="500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99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098" y="114639"/>
            <a:ext cx="4601391" cy="634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718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73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Office Theme</vt:lpstr>
      <vt:lpstr>21.  Use the setting, characters, atmosphere and language to create a narrative piece of work.</vt:lpstr>
      <vt:lpstr>Audience and Purpose to our narrative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</dc:title>
  <dc:creator>K Robinson</dc:creator>
  <cp:lastModifiedBy>K Robinson</cp:lastModifiedBy>
  <cp:revision>22</cp:revision>
  <dcterms:created xsi:type="dcterms:W3CDTF">2020-02-16T19:12:52Z</dcterms:created>
  <dcterms:modified xsi:type="dcterms:W3CDTF">2021-02-03T16:29:24Z</dcterms:modified>
</cp:coreProperties>
</file>