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2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2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6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0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4" y="548516"/>
            <a:ext cx="10134872" cy="599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2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57" y="494693"/>
            <a:ext cx="10267405" cy="560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35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Warner</dc:creator>
  <cp:lastModifiedBy>K Robinson</cp:lastModifiedBy>
  <cp:revision>2</cp:revision>
  <dcterms:created xsi:type="dcterms:W3CDTF">2021-01-14T12:54:13Z</dcterms:created>
  <dcterms:modified xsi:type="dcterms:W3CDTF">2021-01-20T16:44:48Z</dcterms:modified>
</cp:coreProperties>
</file>