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586055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968042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75898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77627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EF738E-079A-4B01-BFE9-F526923388A0}"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108824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51898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FEF738E-079A-4B01-BFE9-F526923388A0}"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97347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FEF738E-079A-4B01-BFE9-F526923388A0}"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097145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F738E-079A-4B01-BFE9-F526923388A0}"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135576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352821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F738E-079A-4B01-BFE9-F526923388A0}"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17D66E6-2E99-4D7A-B035-3DB735A38BF6}" type="slidenum">
              <a:rPr lang="en-GB" smtClean="0"/>
              <a:t>‹#›</a:t>
            </a:fld>
            <a:endParaRPr lang="en-GB"/>
          </a:p>
        </p:txBody>
      </p:sp>
    </p:spTree>
    <p:extLst>
      <p:ext uri="{BB962C8B-B14F-4D97-AF65-F5344CB8AC3E}">
        <p14:creationId xmlns:p14="http://schemas.microsoft.com/office/powerpoint/2010/main" val="201808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F738E-079A-4B01-BFE9-F526923388A0}"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D66E6-2E99-4D7A-B035-3DB735A38BF6}" type="slidenum">
              <a:rPr lang="en-GB" smtClean="0"/>
              <a:t>‹#›</a:t>
            </a:fld>
            <a:endParaRPr lang="en-GB"/>
          </a:p>
        </p:txBody>
      </p:sp>
    </p:spTree>
    <p:extLst>
      <p:ext uri="{BB962C8B-B14F-4D97-AF65-F5344CB8AC3E}">
        <p14:creationId xmlns:p14="http://schemas.microsoft.com/office/powerpoint/2010/main" val="1937784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u="sng" dirty="0" smtClean="0">
                <a:effectLst/>
                <a:latin typeface="Comic Sans MS" panose="030F0702030302020204" pitchFamily="66" charset="0"/>
                <a:ea typeface="Times New Roman" panose="02020603050405020304" pitchFamily="18" charset="0"/>
                <a:cs typeface="Arial" panose="020B0604020202020204" pitchFamily="34" charset="0"/>
              </a:rPr>
              <a:t>21.  Use the setting, characters, atmosphere and language to create a narrative piece of work.</a:t>
            </a:r>
            <a:endParaRPr lang="en-GB" sz="3200" dirty="0"/>
          </a:p>
        </p:txBody>
      </p:sp>
      <p:sp>
        <p:nvSpPr>
          <p:cNvPr id="3" name="Content Placeholder 2"/>
          <p:cNvSpPr>
            <a:spLocks noGrp="1"/>
          </p:cNvSpPr>
          <p:nvPr>
            <p:ph idx="1"/>
          </p:nvPr>
        </p:nvSpPr>
        <p:spPr/>
        <p:txBody>
          <a:bodyPr/>
          <a:lstStyle/>
          <a:p>
            <a:r>
              <a:rPr lang="en-GB" dirty="0" smtClean="0"/>
              <a:t>Today you will finish your re-telling.  You have already completed your setting and character description, now how will you finish?</a:t>
            </a:r>
          </a:p>
          <a:p>
            <a:r>
              <a:rPr lang="en-GB" dirty="0" smtClean="0"/>
              <a:t>I would use dialogue to show some conversation between the two characters – but remember to use the rules of dialogue including new line, new speaker!</a:t>
            </a:r>
          </a:p>
          <a:p>
            <a:r>
              <a:rPr lang="en-GB" dirty="0" smtClean="0"/>
              <a:t>You don’t have to include every element that happened in the story – pick and choose the most effective!</a:t>
            </a:r>
          </a:p>
        </p:txBody>
      </p:sp>
    </p:spTree>
    <p:extLst>
      <p:ext uri="{BB962C8B-B14F-4D97-AF65-F5344CB8AC3E}">
        <p14:creationId xmlns:p14="http://schemas.microsoft.com/office/powerpoint/2010/main" val="270488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u="sng" dirty="0" smtClean="0">
                <a:effectLst/>
                <a:latin typeface="Comic Sans MS" panose="030F0702030302020204" pitchFamily="66" charset="0"/>
                <a:ea typeface="Times New Roman" panose="02020603050405020304" pitchFamily="18" charset="0"/>
                <a:cs typeface="Arial" panose="020B0604020202020204" pitchFamily="34" charset="0"/>
              </a:rPr>
              <a:t>21.  Use the setting, characters, atmosphere and language to create a narrative piece of work.</a:t>
            </a:r>
            <a:endParaRPr lang="en-GB" sz="3200"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“Wife, where is the final child?” Kronos growled as he scanned the ground in front of him, searching amid the gloom and disrepair.</a:t>
            </a:r>
          </a:p>
          <a:p>
            <a:pPr marL="0" indent="0">
              <a:buNone/>
            </a:pPr>
            <a:r>
              <a:rPr lang="en-GB" dirty="0" smtClean="0"/>
              <a:t>She didn’t respond straightaway, making him wait.  She watched as the monster began to show signs of frustration, before answering with a simple point of her finger towards the direction of tightly bound shawls.  Because he expected the blankets to contain his final child, he naively believed this to be true.  After all, who would challenge his instruction?  Who would dare to disobey him?</a:t>
            </a:r>
          </a:p>
          <a:p>
            <a:pPr marL="0" indent="0">
              <a:buNone/>
            </a:pPr>
            <a:r>
              <a:rPr lang="en-GB" dirty="0" smtClean="0"/>
              <a:t>However, the flaxen haired infant named Zeus, was safely hidden away, taken to the island of Crete where he would grow up away from the terrors of his father.  Instead, a rock had been carefully placed to make Kronos trust that the curse of one of his children usurping him, from his mighty position, was finally over.  </a:t>
            </a:r>
          </a:p>
          <a:p>
            <a:pPr marL="0" indent="0">
              <a:buNone/>
            </a:pPr>
            <a:r>
              <a:rPr lang="en-GB" dirty="0" smtClean="0"/>
              <a:t>His wife, playing the part of her life, fell with despair as Kronos swept all away in front of him, dangled the ‘baby’ over the gaping opening of his mouth, before swallowing the bundle whole.  Grating sounds erupted from his body as he writhed away.  </a:t>
            </a:r>
          </a:p>
        </p:txBody>
      </p:sp>
    </p:spTree>
    <p:extLst>
      <p:ext uri="{BB962C8B-B14F-4D97-AF65-F5344CB8AC3E}">
        <p14:creationId xmlns:p14="http://schemas.microsoft.com/office/powerpoint/2010/main" val="1950233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TotalTime>
  <Words>328</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Comic Sans MS</vt:lpstr>
      <vt:lpstr>Times New Roman</vt:lpstr>
      <vt:lpstr>Office Theme</vt:lpstr>
      <vt:lpstr>21.  Use the setting, characters, atmosphere and language to create a narrative piece of work.</vt:lpstr>
      <vt:lpstr>21.  Use the setting, characters, atmosphere and language to create a narrative piece of work.</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dc:title>
  <dc:creator>K Robinson</dc:creator>
  <cp:lastModifiedBy>K Robinson</cp:lastModifiedBy>
  <cp:revision>20</cp:revision>
  <dcterms:created xsi:type="dcterms:W3CDTF">2020-02-16T19:12:52Z</dcterms:created>
  <dcterms:modified xsi:type="dcterms:W3CDTF">2021-02-03T17:02:02Z</dcterms:modified>
</cp:coreProperties>
</file>