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73" r:id="rId2"/>
    <p:sldId id="274" r:id="rId3"/>
    <p:sldId id="275" r:id="rId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000" autoAdjust="0"/>
    <p:restoredTop sz="94660"/>
  </p:normalViewPr>
  <p:slideViewPr>
    <p:cSldViewPr snapToGrid="0">
      <p:cViewPr varScale="1">
        <p:scale>
          <a:sx n="73" d="100"/>
          <a:sy n="73" d="100"/>
        </p:scale>
        <p:origin x="618" y="7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theme" Target="theme/theme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viewProps" Target="viewProps.xml"/><Relationship Id="rId5" Type="http://schemas.openxmlformats.org/officeDocument/2006/relationships/presProps" Target="presProps.xml"/><Relationship Id="rId4" Type="http://schemas.openxmlformats.org/officeDocument/2006/relationships/slide" Target="slides/slide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GB"/>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GB"/>
          </a:p>
        </p:txBody>
      </p:sp>
      <p:sp>
        <p:nvSpPr>
          <p:cNvPr id="4" name="Date Placeholder 3"/>
          <p:cNvSpPr>
            <a:spLocks noGrp="1"/>
          </p:cNvSpPr>
          <p:nvPr>
            <p:ph type="dt" sz="half" idx="10"/>
          </p:nvPr>
        </p:nvSpPr>
        <p:spPr/>
        <p:txBody>
          <a:bodyPr/>
          <a:lstStyle/>
          <a:p>
            <a:fld id="{FFEF738E-079A-4B01-BFE9-F526923388A0}" type="datetimeFigureOut">
              <a:rPr lang="en-GB" smtClean="0"/>
              <a:t>03/02/2021</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E17D66E6-2E99-4D7A-B035-3DB735A38BF6}" type="slidenum">
              <a:rPr lang="en-GB" smtClean="0"/>
              <a:t>‹#›</a:t>
            </a:fld>
            <a:endParaRPr lang="en-GB"/>
          </a:p>
        </p:txBody>
      </p:sp>
    </p:spTree>
    <p:extLst>
      <p:ext uri="{BB962C8B-B14F-4D97-AF65-F5344CB8AC3E}">
        <p14:creationId xmlns:p14="http://schemas.microsoft.com/office/powerpoint/2010/main" val="158605514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10"/>
          </p:nvPr>
        </p:nvSpPr>
        <p:spPr/>
        <p:txBody>
          <a:bodyPr/>
          <a:lstStyle/>
          <a:p>
            <a:fld id="{FFEF738E-079A-4B01-BFE9-F526923388A0}" type="datetimeFigureOut">
              <a:rPr lang="en-GB" smtClean="0"/>
              <a:t>03/02/2021</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E17D66E6-2E99-4D7A-B035-3DB735A38BF6}" type="slidenum">
              <a:rPr lang="en-GB" smtClean="0"/>
              <a:t>‹#›</a:t>
            </a:fld>
            <a:endParaRPr lang="en-GB"/>
          </a:p>
        </p:txBody>
      </p:sp>
    </p:spTree>
    <p:extLst>
      <p:ext uri="{BB962C8B-B14F-4D97-AF65-F5344CB8AC3E}">
        <p14:creationId xmlns:p14="http://schemas.microsoft.com/office/powerpoint/2010/main" val="377627905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GB"/>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FFEF738E-079A-4B01-BFE9-F526923388A0}" type="datetimeFigureOut">
              <a:rPr lang="en-GB" smtClean="0"/>
              <a:t>03/02/2021</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E17D66E6-2E99-4D7A-B035-3DB735A38BF6}" type="slidenum">
              <a:rPr lang="en-GB" smtClean="0"/>
              <a:t>‹#›</a:t>
            </a:fld>
            <a:endParaRPr lang="en-GB"/>
          </a:p>
        </p:txBody>
      </p:sp>
    </p:spTree>
    <p:extLst>
      <p:ext uri="{BB962C8B-B14F-4D97-AF65-F5344CB8AC3E}">
        <p14:creationId xmlns:p14="http://schemas.microsoft.com/office/powerpoint/2010/main" val="108824235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Content Placeholder 2"/>
          <p:cNvSpPr>
            <a:spLocks noGrp="1"/>
          </p:cNvSpPr>
          <p:nvPr>
            <p:ph sz="half" idx="1"/>
          </p:nvPr>
        </p:nvSpPr>
        <p:spPr>
          <a:xfrm>
            <a:off x="838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Content Placeholder 3"/>
          <p:cNvSpPr>
            <a:spLocks noGrp="1"/>
          </p:cNvSpPr>
          <p:nvPr>
            <p:ph sz="half" idx="2"/>
          </p:nvPr>
        </p:nvSpPr>
        <p:spPr>
          <a:xfrm>
            <a:off x="6172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Date Placeholder 4"/>
          <p:cNvSpPr>
            <a:spLocks noGrp="1"/>
          </p:cNvSpPr>
          <p:nvPr>
            <p:ph type="dt" sz="half" idx="10"/>
          </p:nvPr>
        </p:nvSpPr>
        <p:spPr/>
        <p:txBody>
          <a:bodyPr/>
          <a:lstStyle/>
          <a:p>
            <a:fld id="{FFEF738E-079A-4B01-BFE9-F526923388A0}" type="datetimeFigureOut">
              <a:rPr lang="en-GB" smtClean="0"/>
              <a:t>03/02/2021</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E17D66E6-2E99-4D7A-B035-3DB735A38BF6}" type="slidenum">
              <a:rPr lang="en-GB" smtClean="0"/>
              <a:t>‹#›</a:t>
            </a:fld>
            <a:endParaRPr lang="en-GB"/>
          </a:p>
        </p:txBody>
      </p:sp>
    </p:spTree>
    <p:extLst>
      <p:ext uri="{BB962C8B-B14F-4D97-AF65-F5344CB8AC3E}">
        <p14:creationId xmlns:p14="http://schemas.microsoft.com/office/powerpoint/2010/main" val="51898364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GB"/>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7" name="Date Placeholder 6"/>
          <p:cNvSpPr>
            <a:spLocks noGrp="1"/>
          </p:cNvSpPr>
          <p:nvPr>
            <p:ph type="dt" sz="half" idx="10"/>
          </p:nvPr>
        </p:nvSpPr>
        <p:spPr/>
        <p:txBody>
          <a:bodyPr/>
          <a:lstStyle/>
          <a:p>
            <a:fld id="{FFEF738E-079A-4B01-BFE9-F526923388A0}" type="datetimeFigureOut">
              <a:rPr lang="en-GB" smtClean="0"/>
              <a:t>03/02/2021</a:t>
            </a:fld>
            <a:endParaRPr lang="en-GB"/>
          </a:p>
        </p:txBody>
      </p:sp>
      <p:sp>
        <p:nvSpPr>
          <p:cNvPr id="8" name="Footer Placeholder 7"/>
          <p:cNvSpPr>
            <a:spLocks noGrp="1"/>
          </p:cNvSpPr>
          <p:nvPr>
            <p:ph type="ftr" sz="quarter" idx="11"/>
          </p:nvPr>
        </p:nvSpPr>
        <p:spPr/>
        <p:txBody>
          <a:bodyPr/>
          <a:lstStyle/>
          <a:p>
            <a:endParaRPr lang="en-GB"/>
          </a:p>
        </p:txBody>
      </p:sp>
      <p:sp>
        <p:nvSpPr>
          <p:cNvPr id="9" name="Slide Number Placeholder 8"/>
          <p:cNvSpPr>
            <a:spLocks noGrp="1"/>
          </p:cNvSpPr>
          <p:nvPr>
            <p:ph type="sldNum" sz="quarter" idx="12"/>
          </p:nvPr>
        </p:nvSpPr>
        <p:spPr/>
        <p:txBody>
          <a:bodyPr/>
          <a:lstStyle/>
          <a:p>
            <a:fld id="{E17D66E6-2E99-4D7A-B035-3DB735A38BF6}" type="slidenum">
              <a:rPr lang="en-GB" smtClean="0"/>
              <a:t>‹#›</a:t>
            </a:fld>
            <a:endParaRPr lang="en-GB"/>
          </a:p>
        </p:txBody>
      </p:sp>
    </p:spTree>
    <p:extLst>
      <p:ext uri="{BB962C8B-B14F-4D97-AF65-F5344CB8AC3E}">
        <p14:creationId xmlns:p14="http://schemas.microsoft.com/office/powerpoint/2010/main" val="97347943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Date Placeholder 2"/>
          <p:cNvSpPr>
            <a:spLocks noGrp="1"/>
          </p:cNvSpPr>
          <p:nvPr>
            <p:ph type="dt" sz="half" idx="10"/>
          </p:nvPr>
        </p:nvSpPr>
        <p:spPr/>
        <p:txBody>
          <a:bodyPr/>
          <a:lstStyle/>
          <a:p>
            <a:fld id="{FFEF738E-079A-4B01-BFE9-F526923388A0}" type="datetimeFigureOut">
              <a:rPr lang="en-GB" smtClean="0"/>
              <a:t>03/02/2021</a:t>
            </a:fld>
            <a:endParaRPr lang="en-GB"/>
          </a:p>
        </p:txBody>
      </p:sp>
      <p:sp>
        <p:nvSpPr>
          <p:cNvPr id="4" name="Footer Placeholder 3"/>
          <p:cNvSpPr>
            <a:spLocks noGrp="1"/>
          </p:cNvSpPr>
          <p:nvPr>
            <p:ph type="ftr" sz="quarter" idx="11"/>
          </p:nvPr>
        </p:nvSpPr>
        <p:spPr/>
        <p:txBody>
          <a:bodyPr/>
          <a:lstStyle/>
          <a:p>
            <a:endParaRPr lang="en-GB"/>
          </a:p>
        </p:txBody>
      </p:sp>
      <p:sp>
        <p:nvSpPr>
          <p:cNvPr id="5" name="Slide Number Placeholder 4"/>
          <p:cNvSpPr>
            <a:spLocks noGrp="1"/>
          </p:cNvSpPr>
          <p:nvPr>
            <p:ph type="sldNum" sz="quarter" idx="12"/>
          </p:nvPr>
        </p:nvSpPr>
        <p:spPr/>
        <p:txBody>
          <a:bodyPr/>
          <a:lstStyle/>
          <a:p>
            <a:fld id="{E17D66E6-2E99-4D7A-B035-3DB735A38BF6}" type="slidenum">
              <a:rPr lang="en-GB" smtClean="0"/>
              <a:t>‹#›</a:t>
            </a:fld>
            <a:endParaRPr lang="en-GB"/>
          </a:p>
        </p:txBody>
      </p:sp>
    </p:spTree>
    <p:extLst>
      <p:ext uri="{BB962C8B-B14F-4D97-AF65-F5344CB8AC3E}">
        <p14:creationId xmlns:p14="http://schemas.microsoft.com/office/powerpoint/2010/main" val="309714517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FEF738E-079A-4B01-BFE9-F526923388A0}" type="datetimeFigureOut">
              <a:rPr lang="en-GB" smtClean="0"/>
              <a:t>03/02/2021</a:t>
            </a:fld>
            <a:endParaRPr lang="en-GB"/>
          </a:p>
        </p:txBody>
      </p:sp>
      <p:sp>
        <p:nvSpPr>
          <p:cNvPr id="3" name="Footer Placeholder 2"/>
          <p:cNvSpPr>
            <a:spLocks noGrp="1"/>
          </p:cNvSpPr>
          <p:nvPr>
            <p:ph type="ftr" sz="quarter" idx="11"/>
          </p:nvPr>
        </p:nvSpPr>
        <p:spPr/>
        <p:txBody>
          <a:bodyPr/>
          <a:lstStyle/>
          <a:p>
            <a:endParaRPr lang="en-GB"/>
          </a:p>
        </p:txBody>
      </p:sp>
      <p:sp>
        <p:nvSpPr>
          <p:cNvPr id="4" name="Slide Number Placeholder 3"/>
          <p:cNvSpPr>
            <a:spLocks noGrp="1"/>
          </p:cNvSpPr>
          <p:nvPr>
            <p:ph type="sldNum" sz="quarter" idx="12"/>
          </p:nvPr>
        </p:nvSpPr>
        <p:spPr/>
        <p:txBody>
          <a:bodyPr/>
          <a:lstStyle/>
          <a:p>
            <a:fld id="{E17D66E6-2E99-4D7A-B035-3DB735A38BF6}" type="slidenum">
              <a:rPr lang="en-GB" smtClean="0"/>
              <a:t>‹#›</a:t>
            </a:fld>
            <a:endParaRPr lang="en-GB"/>
          </a:p>
        </p:txBody>
      </p:sp>
    </p:spTree>
    <p:extLst>
      <p:ext uri="{BB962C8B-B14F-4D97-AF65-F5344CB8AC3E}">
        <p14:creationId xmlns:p14="http://schemas.microsoft.com/office/powerpoint/2010/main" val="313557684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GB"/>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FFEF738E-079A-4B01-BFE9-F526923388A0}" type="datetimeFigureOut">
              <a:rPr lang="en-GB" smtClean="0"/>
              <a:t>03/02/2021</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E17D66E6-2E99-4D7A-B035-3DB735A38BF6}" type="slidenum">
              <a:rPr lang="en-GB" smtClean="0"/>
              <a:t>‹#›</a:t>
            </a:fld>
            <a:endParaRPr lang="en-GB"/>
          </a:p>
        </p:txBody>
      </p:sp>
    </p:spTree>
    <p:extLst>
      <p:ext uri="{BB962C8B-B14F-4D97-AF65-F5344CB8AC3E}">
        <p14:creationId xmlns:p14="http://schemas.microsoft.com/office/powerpoint/2010/main" val="352821203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GB"/>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GB"/>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FFEF738E-079A-4B01-BFE9-F526923388A0}" type="datetimeFigureOut">
              <a:rPr lang="en-GB" smtClean="0"/>
              <a:t>03/02/2021</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E17D66E6-2E99-4D7A-B035-3DB735A38BF6}" type="slidenum">
              <a:rPr lang="en-GB" smtClean="0"/>
              <a:t>‹#›</a:t>
            </a:fld>
            <a:endParaRPr lang="en-GB"/>
          </a:p>
        </p:txBody>
      </p:sp>
    </p:spTree>
    <p:extLst>
      <p:ext uri="{BB962C8B-B14F-4D97-AF65-F5344CB8AC3E}">
        <p14:creationId xmlns:p14="http://schemas.microsoft.com/office/powerpoint/2010/main" val="201808490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10"/>
          </p:nvPr>
        </p:nvSpPr>
        <p:spPr/>
        <p:txBody>
          <a:bodyPr/>
          <a:lstStyle/>
          <a:p>
            <a:fld id="{FFEF738E-079A-4B01-BFE9-F526923388A0}" type="datetimeFigureOut">
              <a:rPr lang="en-GB" smtClean="0"/>
              <a:t>03/02/2021</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E17D66E6-2E99-4D7A-B035-3DB735A38BF6}" type="slidenum">
              <a:rPr lang="en-GB" smtClean="0"/>
              <a:t>‹#›</a:t>
            </a:fld>
            <a:endParaRPr lang="en-GB"/>
          </a:p>
        </p:txBody>
      </p:sp>
    </p:spTree>
    <p:extLst>
      <p:ext uri="{BB962C8B-B14F-4D97-AF65-F5344CB8AC3E}">
        <p14:creationId xmlns:p14="http://schemas.microsoft.com/office/powerpoint/2010/main" val="196804271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GB"/>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10"/>
          </p:nvPr>
        </p:nvSpPr>
        <p:spPr/>
        <p:txBody>
          <a:bodyPr/>
          <a:lstStyle/>
          <a:p>
            <a:fld id="{FFEF738E-079A-4B01-BFE9-F526923388A0}" type="datetimeFigureOut">
              <a:rPr lang="en-GB" smtClean="0"/>
              <a:t>03/02/2021</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E17D66E6-2E99-4D7A-B035-3DB735A38BF6}" type="slidenum">
              <a:rPr lang="en-GB" smtClean="0"/>
              <a:t>‹#›</a:t>
            </a:fld>
            <a:endParaRPr lang="en-GB"/>
          </a:p>
        </p:txBody>
      </p:sp>
    </p:spTree>
    <p:extLst>
      <p:ext uri="{BB962C8B-B14F-4D97-AF65-F5344CB8AC3E}">
        <p14:creationId xmlns:p14="http://schemas.microsoft.com/office/powerpoint/2010/main" val="175898712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GB"/>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FEF738E-079A-4B01-BFE9-F526923388A0}" type="datetimeFigureOut">
              <a:rPr lang="en-GB" smtClean="0"/>
              <a:t>03/02/2021</a:t>
            </a:fld>
            <a:endParaRPr lang="en-GB"/>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GB"/>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17D66E6-2E99-4D7A-B035-3DB735A38BF6}" type="slidenum">
              <a:rPr lang="en-GB" smtClean="0"/>
              <a:t>‹#›</a:t>
            </a:fld>
            <a:endParaRPr lang="en-GB"/>
          </a:p>
        </p:txBody>
      </p:sp>
    </p:spTree>
    <p:extLst>
      <p:ext uri="{BB962C8B-B14F-4D97-AF65-F5344CB8AC3E}">
        <p14:creationId xmlns:p14="http://schemas.microsoft.com/office/powerpoint/2010/main" val="193778401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GB" sz="2800" u="sng" dirty="0" smtClean="0">
                <a:effectLst/>
                <a:latin typeface="Comic Sans MS" panose="030F0702030302020204" pitchFamily="66" charset="0"/>
                <a:ea typeface="Times New Roman" panose="02020603050405020304" pitchFamily="18" charset="0"/>
                <a:cs typeface="Arial" panose="020B0604020202020204" pitchFamily="34" charset="0"/>
              </a:rPr>
              <a:t>21.  Use the setting, characters, atmosphere and language to create a narrative piece of work.</a:t>
            </a:r>
            <a:endParaRPr lang="en-GB" sz="2800" dirty="0"/>
          </a:p>
        </p:txBody>
      </p:sp>
      <p:sp>
        <p:nvSpPr>
          <p:cNvPr id="3" name="Content Placeholder 2"/>
          <p:cNvSpPr>
            <a:spLocks noGrp="1"/>
          </p:cNvSpPr>
          <p:nvPr>
            <p:ph idx="1"/>
          </p:nvPr>
        </p:nvSpPr>
        <p:spPr/>
        <p:txBody>
          <a:bodyPr>
            <a:normAutofit/>
          </a:bodyPr>
          <a:lstStyle/>
          <a:p>
            <a:pPr marL="0" indent="0">
              <a:buNone/>
            </a:pPr>
            <a:r>
              <a:rPr lang="en-GB" dirty="0" smtClean="0"/>
              <a:t>If I used these adjectives and phrases to describe a character, what imagery would you visualise?</a:t>
            </a:r>
          </a:p>
          <a:p>
            <a:pPr marL="0" indent="0">
              <a:buNone/>
            </a:pPr>
            <a:endParaRPr lang="en-GB" dirty="0" smtClean="0"/>
          </a:p>
          <a:p>
            <a:pPr marL="0" indent="0">
              <a:buNone/>
            </a:pPr>
            <a:r>
              <a:rPr lang="en-GB" dirty="0" smtClean="0"/>
              <a:t>Large-boned…lazy…shaped rather like a wild walrus…</a:t>
            </a:r>
          </a:p>
          <a:p>
            <a:pPr marL="0" indent="0">
              <a:buNone/>
            </a:pPr>
            <a:endParaRPr lang="en-GB" dirty="0"/>
          </a:p>
          <a:p>
            <a:pPr marL="0" indent="0">
              <a:buNone/>
            </a:pPr>
            <a:r>
              <a:rPr lang="en-GB" dirty="0" smtClean="0"/>
              <a:t>Fitted with an iron muzzle… salvia like acid dripping… ancient bandages wrapped tightly around oozing wounds…</a:t>
            </a:r>
          </a:p>
          <a:p>
            <a:pPr marL="0" indent="0">
              <a:buNone/>
            </a:pPr>
            <a:endParaRPr lang="en-GB" dirty="0"/>
          </a:p>
          <a:p>
            <a:pPr marL="0" indent="0">
              <a:buNone/>
            </a:pPr>
            <a:r>
              <a:rPr lang="en-GB" dirty="0" smtClean="0"/>
              <a:t>Taut skinned…myriad of lines on her weathered face… bruised limbs…</a:t>
            </a:r>
          </a:p>
          <a:p>
            <a:pPr marL="0" indent="0">
              <a:buNone/>
            </a:pPr>
            <a:endParaRPr lang="en-GB" dirty="0"/>
          </a:p>
          <a:p>
            <a:pPr marL="0" indent="0">
              <a:buNone/>
            </a:pPr>
            <a:endParaRPr lang="en-GB" dirty="0">
              <a:solidFill>
                <a:srgbClr val="FF0000"/>
              </a:solidFill>
            </a:endParaRPr>
          </a:p>
        </p:txBody>
      </p:sp>
    </p:spTree>
    <p:extLst>
      <p:ext uri="{BB962C8B-B14F-4D97-AF65-F5344CB8AC3E}">
        <p14:creationId xmlns:p14="http://schemas.microsoft.com/office/powerpoint/2010/main" val="2058583109"/>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GB" sz="2800" u="sng" dirty="0" smtClean="0">
                <a:effectLst/>
                <a:latin typeface="Comic Sans MS" panose="030F0702030302020204" pitchFamily="66" charset="0"/>
                <a:ea typeface="Times New Roman" panose="02020603050405020304" pitchFamily="18" charset="0"/>
                <a:cs typeface="Arial" panose="020B0604020202020204" pitchFamily="34" charset="0"/>
              </a:rPr>
              <a:t>21.  Use the setting, characters, atmosphere and language to create a narrative piece of work.</a:t>
            </a:r>
            <a:endParaRPr lang="en-GB" sz="2800" dirty="0"/>
          </a:p>
        </p:txBody>
      </p:sp>
      <p:sp>
        <p:nvSpPr>
          <p:cNvPr id="3" name="Content Placeholder 2"/>
          <p:cNvSpPr>
            <a:spLocks noGrp="1"/>
          </p:cNvSpPr>
          <p:nvPr>
            <p:ph idx="1"/>
          </p:nvPr>
        </p:nvSpPr>
        <p:spPr/>
        <p:txBody>
          <a:bodyPr>
            <a:normAutofit/>
          </a:bodyPr>
          <a:lstStyle/>
          <a:p>
            <a:pPr marL="0" indent="0">
              <a:buNone/>
            </a:pPr>
            <a:r>
              <a:rPr lang="en-GB" sz="4000" dirty="0" smtClean="0"/>
              <a:t>Today, you will add to your setting work with the introduction of your characters.  Don’t rush!  Think back to last week’s figurative language.  You will need to describe both Kronos and his wife, with dramatic flair to match your scary setting.</a:t>
            </a:r>
            <a:endParaRPr lang="en-GB" sz="4000" dirty="0"/>
          </a:p>
        </p:txBody>
      </p:sp>
    </p:spTree>
    <p:extLst>
      <p:ext uri="{BB962C8B-B14F-4D97-AF65-F5344CB8AC3E}">
        <p14:creationId xmlns:p14="http://schemas.microsoft.com/office/powerpoint/2010/main" val="364530958"/>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65760" y="576775"/>
            <a:ext cx="11704320" cy="5542671"/>
          </a:xfrm>
        </p:spPr>
        <p:txBody>
          <a:bodyPr>
            <a:normAutofit fontScale="90000"/>
          </a:bodyPr>
          <a:lstStyle/>
          <a:p>
            <a:r>
              <a:rPr lang="en-GB" sz="3600" dirty="0" smtClean="0">
                <a:latin typeface="Comic Sans MS" panose="030F0702030302020204" pitchFamily="66" charset="0"/>
              </a:rPr>
              <a:t>He got closer still.  The talons from his mangled feet scraped the earth as he approached. </a:t>
            </a:r>
            <a:br>
              <a:rPr lang="en-GB" sz="3600" dirty="0" smtClean="0">
                <a:latin typeface="Comic Sans MS" panose="030F0702030302020204" pitchFamily="66" charset="0"/>
              </a:rPr>
            </a:br>
            <a:r>
              <a:rPr lang="en-GB" sz="3600" dirty="0" smtClean="0">
                <a:latin typeface="Comic Sans MS" panose="030F0702030302020204" pitchFamily="66" charset="0"/>
              </a:rPr>
              <a:t/>
            </a:r>
            <a:br>
              <a:rPr lang="en-GB" sz="3600" dirty="0" smtClean="0">
                <a:latin typeface="Comic Sans MS" panose="030F0702030302020204" pitchFamily="66" charset="0"/>
              </a:rPr>
            </a:br>
            <a:r>
              <a:rPr lang="en-GB" sz="3600" dirty="0" smtClean="0">
                <a:latin typeface="Comic Sans MS" panose="030F0702030302020204" pitchFamily="66" charset="0"/>
              </a:rPr>
              <a:t>She shivered.  And waited.  Patiently.  Her vivid red hair lashed the sharp cheekbones which framed her strong, proud features.  She didn’t move an inch in defiance.</a:t>
            </a:r>
            <a:br>
              <a:rPr lang="en-GB" sz="3600" dirty="0" smtClean="0">
                <a:latin typeface="Comic Sans MS" panose="030F0702030302020204" pitchFamily="66" charset="0"/>
              </a:rPr>
            </a:br>
            <a:r>
              <a:rPr lang="en-GB" sz="3600" dirty="0" smtClean="0">
                <a:latin typeface="Comic Sans MS" panose="030F0702030302020204" pitchFamily="66" charset="0"/>
              </a:rPr>
              <a:t/>
            </a:r>
            <a:br>
              <a:rPr lang="en-GB" sz="3600" dirty="0" smtClean="0">
                <a:latin typeface="Comic Sans MS" panose="030F0702030302020204" pitchFamily="66" charset="0"/>
              </a:rPr>
            </a:br>
            <a:r>
              <a:rPr lang="en-GB" sz="3600" dirty="0" smtClean="0">
                <a:latin typeface="Comic Sans MS" panose="030F0702030302020204" pitchFamily="66" charset="0"/>
              </a:rPr>
              <a:t>Stepping out of the swirling sea, Kronos announced his ill-fated arrival, roaring and snarling like the beast he was, towering over her.  His blood-coloured eyes took in her diminutive form; he held her unwavering gaze, gleefully anticipating the fight to come.</a:t>
            </a:r>
            <a:r>
              <a:rPr lang="en-GB" dirty="0" smtClean="0"/>
              <a:t/>
            </a:r>
            <a:br>
              <a:rPr lang="en-GB" dirty="0" smtClean="0"/>
            </a:br>
            <a:endParaRPr lang="en-GB" dirty="0"/>
          </a:p>
        </p:txBody>
      </p:sp>
    </p:spTree>
    <p:extLst>
      <p:ext uri="{BB962C8B-B14F-4D97-AF65-F5344CB8AC3E}">
        <p14:creationId xmlns:p14="http://schemas.microsoft.com/office/powerpoint/2010/main" val="2529843208"/>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546</TotalTime>
  <Words>244</Words>
  <Application>Microsoft Office PowerPoint</Application>
  <PresentationFormat>Widescreen</PresentationFormat>
  <Paragraphs>11</Paragraphs>
  <Slides>3</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3</vt:i4>
      </vt:variant>
    </vt:vector>
  </HeadingPairs>
  <TitlesOfParts>
    <vt:vector size="9" baseType="lpstr">
      <vt:lpstr>Arial</vt:lpstr>
      <vt:lpstr>Calibri</vt:lpstr>
      <vt:lpstr>Calibri Light</vt:lpstr>
      <vt:lpstr>Comic Sans MS</vt:lpstr>
      <vt:lpstr>Times New Roman</vt:lpstr>
      <vt:lpstr>Office Theme</vt:lpstr>
      <vt:lpstr>21.  Use the setting, characters, atmosphere and language to create a narrative piece of work.</vt:lpstr>
      <vt:lpstr>21.  Use the setting, characters, atmosphere and language to create a narrative piece of work.</vt:lpstr>
      <vt:lpstr>He got closer still.  The talons from his mangled feet scraped the earth as he approached.   She shivered.  And waited.  Patiently.  Her vivid red hair lashed the sharp cheekbones which framed her strong, proud features.  She didn’t move an inch in defiance.  Stepping out of the swirling sea, Kronos announced his ill-fated arrival, roaring and snarling like the beast he was, towering over her.  His blood-coloured eyes took in her diminutive form; he held her unwavering gaze, gleefully anticipating the fight to come. </vt:lpstr>
    </vt:vector>
  </TitlesOfParts>
  <Company>RM Education</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Week 2</dc:title>
  <dc:creator>K Robinson</dc:creator>
  <cp:lastModifiedBy>K Robinson</cp:lastModifiedBy>
  <cp:revision>20</cp:revision>
  <dcterms:created xsi:type="dcterms:W3CDTF">2020-02-16T19:12:52Z</dcterms:created>
  <dcterms:modified xsi:type="dcterms:W3CDTF">2021-02-03T16:50:48Z</dcterms:modified>
</cp:coreProperties>
</file>