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0" r:id="rId6"/>
    <p:sldId id="259" r:id="rId7"/>
    <p:sldId id="258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31E30-644D-4EA8-BDE8-9B2C77BA2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03FE7-E7AD-42F3-A1E1-AAC82536A4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75928-BAAC-40B8-87E3-C28865C2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99720-3806-47F7-BC6E-CFD11576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40E6A-710F-4630-9F6C-FB5F33211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6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1217D-EEDE-4800-8135-5CC8144A7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D4E13D-619D-4F6E-819B-FBDEA73A7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07F87-17A5-40BC-84DF-8269162C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4E77B-8962-4100-8B27-51F4D189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8E63D-F946-47D7-A0F6-B8C95047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64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0131DD-ABD9-4D61-9D82-F3AFD675E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4E7C48-1535-4963-AFA4-9B8209333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8855C-C3D0-448A-8759-C6ED6042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523F28-7CC5-401D-9D52-8F12A016F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D7785-A46E-458A-8567-CF3C0632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F569-1A61-4B13-AB8D-93F5CAE6F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EFD5B-7DB9-466B-8565-C41ACD16D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33098-5FEC-4F8D-B7E9-357EBF01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C359B-3B9A-43FD-BB8A-3DAFEE1D8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09085-14DB-4BB0-A61F-97484485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02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3D0E3-F10A-44F3-B695-8F2F8FFD1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C6193-F8EF-4F6C-BCC2-92489502F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F3FAE-FCBB-429C-977A-CADA988F2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C201DB-4041-44E2-9223-E459E6194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58EB4-2D7D-4C83-AC4A-F7A53F39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46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4976B-E1B4-41E2-AA71-7FF91A97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7BB59-FEC8-45E8-9992-B62BCDEB4F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A92CEB-C341-4723-84B2-6EA520292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BF73FA-3B4B-477A-B6EF-2407A80CC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CEB507-5BF4-4CFB-AEBD-F38DFFFF3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026ED-02DA-4CAC-9E06-02A7B731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138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50CE1-6B15-4D82-A3F3-8B0AF7A77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008631-3677-47C4-9FD7-361119478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BB814-5342-4DAA-A91B-50918D62B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A1B5B0-704B-4BFC-B4D3-54A9286FB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D07CD-2DC8-4589-A313-DB90704B0D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B1C72-E628-49E1-A9F8-AACD2D39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2219FE-2BA5-4234-8979-18409FC87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8F0CD-1A40-43E8-8DA5-A99422148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6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4EACF-62D1-40CD-9CE6-CD13971D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11A61-249B-4D74-B0CB-088A60AE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2A09E-0817-4C7B-BFA2-C31FCF4A3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38566-C625-4717-9F08-A32B4CDFF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82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5519BF-9711-498F-A90A-064334E23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12CEA2-C153-4AAD-9BCD-88CE88B07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80668E-DCAF-41D4-A194-B1007177B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232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DDB93-0256-48DE-901B-C347BBC64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5885-DE1E-49D8-802B-6416A97CF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099E2C-770D-45E0-8356-DDA14516F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93DC0-8337-456D-8FB2-EEF4893D0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8D95D-2E1F-465B-BF78-39E7A42F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5966F-224F-4CE0-9FA8-1D1903B49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61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7AE6F-FA74-42B7-A6D7-DF5B28E02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05602D-44CA-4D82-BC7A-0B469F12C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4D55FB-B605-4F3C-B3A3-F5ABBB117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EA57E-76E7-478D-9683-6FBE03338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790EAC-B69F-41C1-B882-B2989346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D1C19-F52A-4E90-BD2E-B67BCF72D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260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F928D7-E1A1-472C-A523-BB7B116C7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483334-25E3-4CAB-9D01-2C636324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EE86C-EE5E-43CF-B269-68EBCE38E1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8C481-EACE-43AC-BD4C-7C61785DB093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16378-058C-45AF-A19A-273DD8B285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3E44-172B-4677-A3F9-8F30321932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CAB6D-E5F0-43D4-AB98-9739A4FDE8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07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bc.co.uk/bitesize/topics/zrqqtfr/articles/zpxhdx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 smtClean="0"/>
              <a:t>Monday 8</a:t>
            </a:r>
            <a:r>
              <a:rPr lang="en-GB" sz="5400" b="1" u="sng" baseline="30000" dirty="0" smtClean="0"/>
              <a:t>th</a:t>
            </a:r>
            <a:r>
              <a:rPr lang="en-GB" sz="5400" b="1" u="sng" dirty="0" smtClean="0"/>
              <a:t> </a:t>
            </a:r>
            <a:r>
              <a:rPr lang="en-GB" sz="5400" b="1" u="sng" dirty="0"/>
              <a:t>March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583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 smtClean="0"/>
              <a:t>GPS: Verbs</a:t>
            </a:r>
          </a:p>
          <a:p>
            <a:pPr marL="0" indent="0">
              <a:buNone/>
            </a:pPr>
            <a:r>
              <a:rPr lang="en-GB" sz="4400" dirty="0" smtClean="0"/>
              <a:t>With a  partner, discuss…</a:t>
            </a:r>
          </a:p>
          <a:p>
            <a:pPr marL="0" indent="0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 smtClean="0"/>
              <a:t>What is a verb?</a:t>
            </a:r>
            <a:endParaRPr lang="en-GB" sz="4400" dirty="0" smtClean="0"/>
          </a:p>
          <a:p>
            <a:pPr marL="0" indent="0">
              <a:buNone/>
            </a:pPr>
            <a:endParaRPr lang="en-GB" sz="3200" dirty="0" smtClean="0"/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2209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Plenary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Teacher - read to chapter 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21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 smtClean="0"/>
              <a:t>Thursday 11</a:t>
            </a:r>
            <a:r>
              <a:rPr lang="en-GB" sz="5400" b="1" u="sng" baseline="30000" dirty="0" smtClean="0"/>
              <a:t>th</a:t>
            </a:r>
            <a:r>
              <a:rPr lang="en-GB" sz="5400" b="1" u="sng" dirty="0" smtClean="0"/>
              <a:t> March</a:t>
            </a:r>
            <a:endParaRPr lang="en-GB" sz="54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583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 smtClean="0"/>
              <a:t>NFER</a:t>
            </a:r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84879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smtClean="0"/>
              <a:t>Friday 12</a:t>
            </a:r>
            <a:r>
              <a:rPr lang="en-GB" sz="5400" b="1" u="sng" baseline="30000" smtClean="0"/>
              <a:t>th</a:t>
            </a:r>
            <a:r>
              <a:rPr lang="en-GB" sz="5400" b="1" u="sng" smtClean="0"/>
              <a:t> March</a:t>
            </a:r>
            <a:endParaRPr lang="en-GB" sz="54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583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 smtClean="0"/>
              <a:t>NFER</a:t>
            </a:r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7677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 smtClean="0"/>
              <a:t>Monday 8</a:t>
            </a:r>
            <a:r>
              <a:rPr lang="en-GB" sz="5400" b="1" u="sng" baseline="30000" dirty="0" smtClean="0"/>
              <a:t>th</a:t>
            </a:r>
            <a:r>
              <a:rPr lang="en-GB" sz="5400" b="1" u="sng" dirty="0" smtClean="0"/>
              <a:t> </a:t>
            </a:r>
            <a:r>
              <a:rPr lang="en-GB" sz="5400" b="1" u="sng" dirty="0"/>
              <a:t>March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583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4400" dirty="0" smtClean="0"/>
              <a:t>Watch:</a:t>
            </a:r>
          </a:p>
          <a:p>
            <a:pPr marL="0" indent="0">
              <a:buNone/>
            </a:pPr>
            <a:endParaRPr lang="en-GB" sz="3200" dirty="0" smtClean="0">
              <a:hlinkClick r:id="rId2"/>
            </a:endParaRPr>
          </a:p>
          <a:p>
            <a:pPr marL="0" indent="0">
              <a:buNone/>
            </a:pPr>
            <a:endParaRPr lang="en-GB" sz="3200" dirty="0">
              <a:hlinkClick r:id="rId2"/>
            </a:endParaRPr>
          </a:p>
          <a:p>
            <a:pPr marL="0" indent="0">
              <a:buNone/>
            </a:pPr>
            <a:endParaRPr lang="en-GB" sz="3200" dirty="0" smtClean="0">
              <a:hlinkClick r:id="rId2"/>
            </a:endParaRPr>
          </a:p>
          <a:p>
            <a:pPr marL="0" indent="0">
              <a:buNone/>
            </a:pPr>
            <a:endParaRPr lang="en-GB" sz="3200" dirty="0">
              <a:hlinkClick r:id="rId2"/>
            </a:endParaRPr>
          </a:p>
          <a:p>
            <a:pPr marL="0" indent="0">
              <a:buNone/>
            </a:pPr>
            <a:endParaRPr lang="en-GB" sz="3200" dirty="0" smtClean="0">
              <a:hlinkClick r:id="rId2"/>
            </a:endParaRPr>
          </a:p>
          <a:p>
            <a:pPr marL="0" indent="0">
              <a:buNone/>
            </a:pPr>
            <a:endParaRPr lang="en-GB" sz="3200" dirty="0">
              <a:hlinkClick r:id="rId2"/>
            </a:endParaRPr>
          </a:p>
          <a:p>
            <a:pPr marL="0" indent="0">
              <a:buNone/>
            </a:pPr>
            <a:r>
              <a:rPr lang="en-GB" sz="3200" dirty="0" smtClean="0">
                <a:hlinkClick r:id="rId2"/>
              </a:rPr>
              <a:t>https</a:t>
            </a:r>
            <a:r>
              <a:rPr lang="en-GB" sz="3200" dirty="0">
                <a:hlinkClick r:id="rId2"/>
              </a:rPr>
              <a:t>://</a:t>
            </a:r>
            <a:r>
              <a:rPr lang="en-GB" sz="3200" dirty="0" smtClean="0">
                <a:hlinkClick r:id="rId2"/>
              </a:rPr>
              <a:t>www.bbc.co.uk/bitesize/topics/zrqqtfr/articles/zpxhdxs</a:t>
            </a:r>
            <a:r>
              <a:rPr lang="en-GB" sz="3200" dirty="0" smtClean="0"/>
              <a:t> </a:t>
            </a:r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606" y="2501005"/>
            <a:ext cx="6444788" cy="308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3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b="1" u="sng" dirty="0" smtClean="0"/>
              <a:t>In books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4422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 verb is a word used to describe an action, state or occurrence.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87916"/>
            <a:ext cx="5082021" cy="18670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83910"/>
            <a:ext cx="4524375" cy="1476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2452" y="1687916"/>
            <a:ext cx="530542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43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1"/>
            <a:ext cx="10515600" cy="605227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 verb is a word used to describe an action, state or occurrence</a:t>
            </a:r>
            <a:r>
              <a:rPr lang="en-GB" b="1" dirty="0" smtClean="0"/>
              <a:t>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Are the following an action, state or an occurrence?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rabbit was </a:t>
            </a:r>
            <a:r>
              <a:rPr lang="en-GB" i="1" u="sng" dirty="0" smtClean="0"/>
              <a:t>jumping</a:t>
            </a:r>
            <a:r>
              <a:rPr lang="en-GB" dirty="0" smtClean="0"/>
              <a:t> in the field.</a:t>
            </a:r>
          </a:p>
          <a:p>
            <a:pPr marL="0" indent="0">
              <a:buNone/>
            </a:pPr>
            <a:r>
              <a:rPr lang="en-GB" dirty="0" smtClean="0"/>
              <a:t>The monster </a:t>
            </a:r>
            <a:r>
              <a:rPr lang="en-GB" i="1" u="sng" dirty="0" smtClean="0"/>
              <a:t>likes</a:t>
            </a:r>
            <a:r>
              <a:rPr lang="en-GB" dirty="0" smtClean="0"/>
              <a:t> rollercoasters.</a:t>
            </a:r>
          </a:p>
          <a:p>
            <a:pPr marL="0" indent="0">
              <a:buNone/>
            </a:pPr>
            <a:r>
              <a:rPr lang="en-GB" dirty="0" smtClean="0"/>
              <a:t>The caterpillar </a:t>
            </a:r>
            <a:r>
              <a:rPr lang="en-GB" i="1" u="sng" dirty="0" smtClean="0"/>
              <a:t>became</a:t>
            </a:r>
            <a:r>
              <a:rPr lang="en-GB" dirty="0" smtClean="0"/>
              <a:t> a butterfly.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701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 smtClean="0"/>
              <a:t>Tuesday 9</a:t>
            </a:r>
            <a:r>
              <a:rPr lang="en-GB" sz="5400" b="1" u="sng" baseline="30000" dirty="0" smtClean="0"/>
              <a:t>th</a:t>
            </a:r>
            <a:r>
              <a:rPr lang="en-GB" sz="5400" b="1" u="sng" dirty="0" smtClean="0"/>
              <a:t> </a:t>
            </a:r>
            <a:r>
              <a:rPr lang="en-GB" sz="5400" b="1" u="sng" dirty="0"/>
              <a:t>March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58348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GB" sz="4400" u="sng" dirty="0" smtClean="0"/>
              <a:t>23. Retrieval </a:t>
            </a:r>
          </a:p>
          <a:p>
            <a:pPr marL="0" indent="0">
              <a:buNone/>
            </a:pPr>
            <a:r>
              <a:rPr lang="en-GB" sz="3200" dirty="0" smtClean="0"/>
              <a:t>Read </a:t>
            </a:r>
            <a:r>
              <a:rPr lang="en-GB" sz="3200" dirty="0" smtClean="0"/>
              <a:t>pages XXXVI – XXXVII and decide whether the statements below are true or false:</a:t>
            </a:r>
          </a:p>
          <a:p>
            <a:pPr marL="0" indent="0">
              <a:buNone/>
            </a:pPr>
            <a:endParaRPr lang="en-GB" sz="3200" dirty="0" smtClean="0"/>
          </a:p>
          <a:p>
            <a:pPr marL="0" indent="0">
              <a:buNone/>
            </a:pPr>
            <a:r>
              <a:rPr lang="en-GB" sz="3200" dirty="0" smtClean="0"/>
              <a:t>True or false? </a:t>
            </a:r>
          </a:p>
          <a:p>
            <a:r>
              <a:rPr lang="en-GB" sz="3200" dirty="0" smtClean="0"/>
              <a:t>Julius does not know what ‘in a pickle’ means.</a:t>
            </a:r>
          </a:p>
          <a:p>
            <a:r>
              <a:rPr lang="en-GB" sz="3200" dirty="0" smtClean="0"/>
              <a:t>Julius does not recognise the lion’s voice.</a:t>
            </a:r>
          </a:p>
          <a:p>
            <a:r>
              <a:rPr lang="en-GB" sz="3200" dirty="0" smtClean="0"/>
              <a:t>We know the Romans have captured the animals.</a:t>
            </a:r>
          </a:p>
          <a:p>
            <a:r>
              <a:rPr lang="en-GB" sz="3200" dirty="0" smtClean="0"/>
              <a:t>The people who have captured the animals have wolves with them.</a:t>
            </a:r>
          </a:p>
          <a:p>
            <a:r>
              <a:rPr lang="en-GB" sz="3200" dirty="0" smtClean="0"/>
              <a:t>The people who have captured the animals do not want the animals alive. </a:t>
            </a:r>
          </a:p>
          <a:p>
            <a:pPr marL="0" indent="0">
              <a:buNone/>
            </a:pPr>
            <a:endParaRPr lang="en-GB" sz="3200" dirty="0" smtClean="0"/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91940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Teacher: Read pages XXXVIII -XLIII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9131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/>
              <a:t>Tuesday 9</a:t>
            </a:r>
            <a:r>
              <a:rPr lang="en-GB" sz="5400" b="1" u="sng" baseline="30000" dirty="0"/>
              <a:t>th</a:t>
            </a:r>
            <a:r>
              <a:rPr lang="en-GB" sz="5400" b="1" u="sng" dirty="0"/>
              <a:t> March</a:t>
            </a:r>
            <a:endParaRPr lang="en-GB" sz="54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583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 smtClean="0"/>
              <a:t>23. Retrieval </a:t>
            </a:r>
          </a:p>
          <a:p>
            <a:pPr marL="0" indent="0">
              <a:buNone/>
            </a:pPr>
            <a:r>
              <a:rPr lang="en-GB" sz="3200" u="sng" dirty="0" smtClean="0"/>
              <a:t>Task 2 </a:t>
            </a:r>
          </a:p>
          <a:p>
            <a:pPr marL="0" indent="0">
              <a:buNone/>
            </a:pPr>
            <a:r>
              <a:rPr lang="en-GB" sz="3200" dirty="0" smtClean="0"/>
              <a:t>Can you write your own true or false statements for pages XLII-XLIII?</a:t>
            </a:r>
          </a:p>
          <a:p>
            <a:pPr marL="0" indent="0">
              <a:buNone/>
            </a:pPr>
            <a:endParaRPr lang="en-GB" sz="3200" dirty="0" smtClean="0"/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90455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37182C-4495-4AB5-A6CE-1F49FEF6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u="sng" dirty="0" smtClean="0"/>
              <a:t>Wednesday 10</a:t>
            </a:r>
            <a:r>
              <a:rPr lang="en-GB" sz="5400" b="1" u="sng" baseline="30000" dirty="0" smtClean="0"/>
              <a:t>th</a:t>
            </a:r>
            <a:r>
              <a:rPr lang="en-GB" sz="5400" b="1" u="sng" dirty="0" smtClean="0"/>
              <a:t> March</a:t>
            </a:r>
            <a:endParaRPr lang="en-GB" sz="5400" b="1" u="sng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91516D-D6D2-4463-988D-EAF843C8C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825625"/>
            <a:ext cx="11470640" cy="45834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u="sng" dirty="0" smtClean="0"/>
              <a:t>4. Inference </a:t>
            </a:r>
          </a:p>
          <a:p>
            <a:pPr marL="0" indent="0">
              <a:buNone/>
            </a:pPr>
            <a:r>
              <a:rPr lang="en-GB" sz="3200" dirty="0" smtClean="0"/>
              <a:t>Read pages XLIV – LII 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 smtClean="0"/>
              <a:t>How does each animal feel about being captured?</a:t>
            </a:r>
          </a:p>
          <a:p>
            <a:endParaRPr lang="en-GB" sz="3200" dirty="0" smtClean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61049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987666"/>
              </p:ext>
            </p:extLst>
          </p:nvPr>
        </p:nvGraphicFramePr>
        <p:xfrm>
          <a:off x="581890" y="719664"/>
          <a:ext cx="9559638" cy="5481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739">
                  <a:extLst>
                    <a:ext uri="{9D8B030D-6E8A-4147-A177-3AD203B41FA5}">
                      <a16:colId xmlns:a16="http://schemas.microsoft.com/office/drawing/2014/main" val="554786824"/>
                    </a:ext>
                  </a:extLst>
                </a:gridCol>
                <a:gridCol w="1604356">
                  <a:extLst>
                    <a:ext uri="{9D8B030D-6E8A-4147-A177-3AD203B41FA5}">
                      <a16:colId xmlns:a16="http://schemas.microsoft.com/office/drawing/2014/main" val="3233113564"/>
                    </a:ext>
                  </a:extLst>
                </a:gridCol>
                <a:gridCol w="6101543">
                  <a:extLst>
                    <a:ext uri="{9D8B030D-6E8A-4147-A177-3AD203B41FA5}">
                      <a16:colId xmlns:a16="http://schemas.microsoft.com/office/drawing/2014/main" val="2133729203"/>
                    </a:ext>
                  </a:extLst>
                </a:gridCol>
              </a:tblGrid>
              <a:tr h="535558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Character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How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do they feel?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Evidence from the text to suggest this: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252276"/>
                  </a:ext>
                </a:extLst>
              </a:tr>
              <a:tr h="1613850">
                <a:tc>
                  <a:txBody>
                    <a:bodyPr/>
                    <a:lstStyle/>
                    <a:p>
                      <a:pPr algn="l"/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The Lion 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192340"/>
                  </a:ext>
                </a:extLst>
              </a:tr>
              <a:tr h="1613850">
                <a:tc>
                  <a:txBody>
                    <a:bodyPr/>
                    <a:lstStyle/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Julius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(The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zebra)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470599"/>
                  </a:ext>
                </a:extLst>
              </a:tr>
              <a:tr h="1613850">
                <a:tc>
                  <a:txBody>
                    <a:bodyPr/>
                    <a:lstStyle/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Cornelius 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(The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warthog)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175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47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264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Monday 8th March</vt:lpstr>
      <vt:lpstr>Monday 8th March</vt:lpstr>
      <vt:lpstr>In books</vt:lpstr>
      <vt:lpstr>PowerPoint Presentation</vt:lpstr>
      <vt:lpstr>Tuesday 9th March</vt:lpstr>
      <vt:lpstr>Teacher: Read pages XXXVIII -XLIII</vt:lpstr>
      <vt:lpstr>Tuesday 9th March</vt:lpstr>
      <vt:lpstr>Wednesday 10th March</vt:lpstr>
      <vt:lpstr>PowerPoint Presentation</vt:lpstr>
      <vt:lpstr>Plenary </vt:lpstr>
      <vt:lpstr>Thursday 11th March</vt:lpstr>
      <vt:lpstr>Friday 12th March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Monday 8th March</dc:title>
  <dc:creator>joe.connors</dc:creator>
  <cp:lastModifiedBy>Miss R Connors</cp:lastModifiedBy>
  <cp:revision>16</cp:revision>
  <dcterms:created xsi:type="dcterms:W3CDTF">2021-03-01T19:24:55Z</dcterms:created>
  <dcterms:modified xsi:type="dcterms:W3CDTF">2021-03-02T15:40:14Z</dcterms:modified>
</cp:coreProperties>
</file>