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32480"/>
      </p:ext>
    </p:extLst>
  </p:cSld>
  <p:clrMapOvr>
    <a:masterClrMapping/>
  </p:clrMapOvr>
  <p:transition advTm="9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67200"/>
      </p:ext>
    </p:extLst>
  </p:cSld>
  <p:clrMapOvr>
    <a:masterClrMapping/>
  </p:clrMapOvr>
  <p:transition advTm="9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72628"/>
      </p:ext>
    </p:extLst>
  </p:cSld>
  <p:clrMapOvr>
    <a:masterClrMapping/>
  </p:clrMapOvr>
  <p:transition advTm="9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99882"/>
      </p:ext>
    </p:extLst>
  </p:cSld>
  <p:clrMapOvr>
    <a:masterClrMapping/>
  </p:clrMapOvr>
  <p:transition advTm="9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043876"/>
      </p:ext>
    </p:extLst>
  </p:cSld>
  <p:clrMapOvr>
    <a:masterClrMapping/>
  </p:clrMapOvr>
  <p:transition advTm="9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72098"/>
      </p:ext>
    </p:extLst>
  </p:cSld>
  <p:clrMapOvr>
    <a:masterClrMapping/>
  </p:clrMapOvr>
  <p:transition advTm="9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48818"/>
      </p:ext>
    </p:extLst>
  </p:cSld>
  <p:clrMapOvr>
    <a:masterClrMapping/>
  </p:clrMapOvr>
  <p:transition advTm="9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72710"/>
      </p:ext>
    </p:extLst>
  </p:cSld>
  <p:clrMapOvr>
    <a:masterClrMapping/>
  </p:clrMapOvr>
  <p:transition advTm="9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23496"/>
      </p:ext>
    </p:extLst>
  </p:cSld>
  <p:clrMapOvr>
    <a:masterClrMapping/>
  </p:clrMapOvr>
  <p:transition advTm="9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32149"/>
      </p:ext>
    </p:extLst>
  </p:cSld>
  <p:clrMapOvr>
    <a:masterClrMapping/>
  </p:clrMapOvr>
  <p:transition advTm="9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61302"/>
      </p:ext>
    </p:extLst>
  </p:cSld>
  <p:clrMapOvr>
    <a:masterClrMapping/>
  </p:clrMapOvr>
  <p:transition advTm="9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3EE5-3CF2-400C-8C36-5A01243173F8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39AE-E3EF-4438-8F20-FB5C22A0C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8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3 x 10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822093"/>
      </p:ext>
    </p:extLst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12 x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59728"/>
      </p:ext>
    </p:extLst>
  </p:cSld>
  <p:clrMapOvr>
    <a:masterClrMapping/>
  </p:clrMapOvr>
  <p:transition advTm="9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5 x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195626"/>
      </p:ext>
    </p:extLst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3 x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238689"/>
      </p:ext>
    </p:extLst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4 x 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608320"/>
      </p:ext>
    </p:extLst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2 x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077077"/>
      </p:ext>
    </p:extLst>
  </p:cSld>
  <p:clrMapOvr>
    <a:masterClrMapping/>
  </p:clrMapOvr>
  <p:transition advTm="9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4 x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28076"/>
      </p:ext>
    </p:extLst>
  </p:cSld>
  <p:clrMapOvr>
    <a:masterClrMapping/>
  </p:clrMapOvr>
  <p:transition advTm="9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5 x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39858"/>
      </p:ext>
    </p:extLst>
  </p:cSld>
  <p:clrMapOvr>
    <a:masterClrMapping/>
  </p:clrMapOvr>
  <p:transition advTm="9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9 x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071198"/>
      </p:ext>
    </p:extLst>
  </p:cSld>
  <p:clrMapOvr>
    <a:masterClrMapping/>
  </p:clrMapOvr>
  <p:transition advTm="9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250" y="1729192"/>
            <a:ext cx="9144000" cy="2387600"/>
          </a:xfrm>
        </p:spPr>
        <p:txBody>
          <a:bodyPr/>
          <a:lstStyle/>
          <a:p>
            <a:r>
              <a:rPr lang="en-GB" dirty="0" smtClean="0"/>
              <a:t>1 x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79055"/>
      </p:ext>
    </p:extLst>
  </p:cSld>
  <p:clrMapOvr>
    <a:masterClrMapping/>
  </p:clrMapOvr>
  <p:transition advTm="9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3 x 10 </vt:lpstr>
      <vt:lpstr>5 x 2</vt:lpstr>
      <vt:lpstr>3 x 5</vt:lpstr>
      <vt:lpstr>4 x 5 </vt:lpstr>
      <vt:lpstr>2 x 2</vt:lpstr>
      <vt:lpstr>4 x 10</vt:lpstr>
      <vt:lpstr>5 x 6</vt:lpstr>
      <vt:lpstr>9 x 5</vt:lpstr>
      <vt:lpstr>1 x 2</vt:lpstr>
      <vt:lpstr>12 x 10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x 10 </dc:title>
  <dc:creator>Miss R Connors</dc:creator>
  <cp:lastModifiedBy>Miss R Connors</cp:lastModifiedBy>
  <cp:revision>1</cp:revision>
  <dcterms:created xsi:type="dcterms:W3CDTF">2021-03-02T15:55:52Z</dcterms:created>
  <dcterms:modified xsi:type="dcterms:W3CDTF">2021-03-02T15:56:07Z</dcterms:modified>
</cp:coreProperties>
</file>