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31E30-644D-4EA8-BDE8-9B2C77BA2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03FE7-E7AD-42F3-A1E1-AAC82536A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75928-BAAC-40B8-87E3-C28865C2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99720-3806-47F7-BC6E-CFD11576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40E6A-710F-4630-9F6C-FB5F3321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6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217D-EEDE-4800-8135-5CC8144A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4E13D-619D-4F6E-819B-FBDEA73A7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07F87-17A5-40BC-84DF-8269162C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4E77B-8962-4100-8B27-51F4D189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8E63D-F946-47D7-A0F6-B8C95047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64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0131DD-ABD9-4D61-9D82-F3AFD675E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E7C48-1535-4963-AFA4-9B8209333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8855C-C3D0-448A-8759-C6ED6042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23F28-7CC5-401D-9D52-8F12A016F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D7785-A46E-458A-8567-CF3C0632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F569-1A61-4B13-AB8D-93F5CAE6F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EFD5B-7DB9-466B-8565-C41ACD16D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33098-5FEC-4F8D-B7E9-357EBF01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C359B-3B9A-43FD-BB8A-3DAFEE1D8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09085-14DB-4BB0-A61F-97484485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02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3D0E3-F10A-44F3-B695-8F2F8FFD1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C6193-F8EF-4F6C-BCC2-92489502F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F3FAE-FCBB-429C-977A-CADA988F2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201DB-4041-44E2-9223-E459E6194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58EB4-2D7D-4C83-AC4A-F7A53F39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46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4976B-E1B4-41E2-AA71-7FF91A97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7BB59-FEC8-45E8-9992-B62BCDEB4F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92CEB-C341-4723-84B2-6EA520292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F73FA-3B4B-477A-B6EF-2407A80CC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EB507-5BF4-4CFB-AEBD-F38DFFFF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026ED-02DA-4CAC-9E06-02A7B731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13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0CE1-6B15-4D82-A3F3-8B0AF7A77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08631-3677-47C4-9FD7-361119478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BB814-5342-4DAA-A91B-50918D62B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A1B5B0-704B-4BFC-B4D3-54A9286FB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D07CD-2DC8-4589-A313-DB90704B0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B1C72-E628-49E1-A9F8-AACD2D39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2219FE-2BA5-4234-8979-18409FC8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8F0CD-1A40-43E8-8DA5-A99422148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6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EACF-62D1-40CD-9CE6-CD13971D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11A61-249B-4D74-B0CB-088A60AE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2A09E-0817-4C7B-BFA2-C31FCF4A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38566-C625-4717-9F08-A32B4CDF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2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5519BF-9711-498F-A90A-064334E23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12CEA2-C153-4AAD-9BCD-88CE88B0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0668E-DCAF-41D4-A194-B1007177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3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DB93-0256-48DE-901B-C347BBC64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5885-DE1E-49D8-802B-6416A97CF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99E2C-770D-45E0-8356-DDA14516F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93DC0-8337-456D-8FB2-EEF4893D0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8D95D-2E1F-465B-BF78-39E7A42F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5966F-224F-4CE0-9FA8-1D1903B4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61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7AE6F-FA74-42B7-A6D7-DF5B28E02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05602D-44CA-4D82-BC7A-0B469F12C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D55FB-B605-4F3C-B3A3-F5ABBB117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EA57E-76E7-478D-9683-6FBE0333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90EAC-B69F-41C1-B882-B2989346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D1C19-F52A-4E90-BD2E-B67BCF72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6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928D7-E1A1-472C-A523-BB7B116C7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83334-25E3-4CAB-9D01-2C636324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EE86C-EE5E-43CF-B269-68EBCE38E1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16378-058C-45AF-A19A-273DD8B28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3E44-172B-4677-A3F9-8F3032193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0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clips/zdrc87h" TargetMode="External"/><Relationship Id="rId7" Type="http://schemas.openxmlformats.org/officeDocument/2006/relationships/hyperlink" Target="https://www.bbc.co.uk/bitesize/clips/z6vb4wx" TargetMode="External"/><Relationship Id="rId2" Type="http://schemas.openxmlformats.org/officeDocument/2006/relationships/hyperlink" Target="https://www.bbc.co.uk/bitesize/clips/zv8w2h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bc.co.uk/bitesize/clips/z8d6nbk" TargetMode="External"/><Relationship Id="rId5" Type="http://schemas.openxmlformats.org/officeDocument/2006/relationships/hyperlink" Target="https://www.bbc.co.uk/bitesize/clips/zsmxpv4" TargetMode="External"/><Relationship Id="rId4" Type="http://schemas.openxmlformats.org/officeDocument/2006/relationships/hyperlink" Target="https://www.bbc.co.uk/bitesize/clips/zgsfb9q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wiggle.org.uk/" TargetMode="External"/><Relationship Id="rId2" Type="http://schemas.openxmlformats.org/officeDocument/2006/relationships/hyperlink" Target="https://www.kiddle.c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larms.org/kidrex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/>
              <a:t>Monday 8</a:t>
            </a:r>
            <a:r>
              <a:rPr lang="en-GB" sz="5400" b="1" u="sng" baseline="30000" dirty="0"/>
              <a:t>th</a:t>
            </a:r>
            <a:r>
              <a:rPr lang="en-GB" sz="5400" b="1" u="sng" dirty="0"/>
              <a:t> March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/>
              <a:t>16. Apostrophes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Plural, contraction or possession?</a:t>
            </a:r>
          </a:p>
          <a:p>
            <a:pPr marL="457200" indent="-457200">
              <a:buAutoNum type="arabicPeriod"/>
            </a:pPr>
            <a:r>
              <a:rPr lang="en-GB" sz="3200" dirty="0"/>
              <a:t>Don’t look at the sun directly.</a:t>
            </a:r>
          </a:p>
          <a:p>
            <a:pPr marL="457200" indent="-457200">
              <a:buAutoNum type="arabicPeriod"/>
            </a:pPr>
            <a:r>
              <a:rPr lang="en-GB" sz="3200" dirty="0"/>
              <a:t>The Romans lived a long time ago.</a:t>
            </a:r>
          </a:p>
          <a:p>
            <a:pPr marL="457200" indent="-457200">
              <a:buAutoNum type="arabicPeriod"/>
            </a:pPr>
            <a:r>
              <a:rPr lang="en-GB" sz="3200" dirty="0"/>
              <a:t>The man furiously rolled up his scroll as he stared into his brother’s eyes.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5592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 smtClean="0"/>
              <a:t>Wednesday 10</a:t>
            </a:r>
            <a:r>
              <a:rPr lang="en-GB" sz="5400" b="1" u="sng" baseline="30000" dirty="0" smtClean="0"/>
              <a:t>th</a:t>
            </a:r>
            <a:r>
              <a:rPr lang="en-GB" sz="5400" b="1" u="sng" dirty="0" smtClean="0"/>
              <a:t> March</a:t>
            </a:r>
            <a:endParaRPr lang="en-GB" sz="54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/>
              <a:t>12. </a:t>
            </a:r>
            <a:r>
              <a:rPr lang="en-GB" sz="4400" u="sng" dirty="0" smtClean="0"/>
              <a:t>Conjunctions</a:t>
            </a:r>
            <a:endParaRPr lang="en-GB" sz="44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462" y="2590800"/>
            <a:ext cx="63150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7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/>
              <a:t>24. Planning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are going to plan our non-chronological report today. Make sure you have all the facts that you collected from yesterday in front of you.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90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 smtClean="0"/>
              <a:t>Thursday 11</a:t>
            </a:r>
            <a:r>
              <a:rPr lang="en-GB" sz="5400" b="1" u="sng" baseline="30000" dirty="0" smtClean="0"/>
              <a:t>th</a:t>
            </a:r>
            <a:r>
              <a:rPr lang="en-GB" sz="5400" b="1" u="sng" dirty="0" smtClean="0"/>
              <a:t> March</a:t>
            </a:r>
            <a:endParaRPr lang="en-GB" sz="54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/>
              <a:t>12. </a:t>
            </a:r>
            <a:r>
              <a:rPr lang="en-GB" sz="4400" u="sng" dirty="0" smtClean="0"/>
              <a:t>Prefixes</a:t>
            </a:r>
            <a:endParaRPr lang="en-GB" sz="4400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945" y="2773506"/>
            <a:ext cx="600075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10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774" y="162356"/>
            <a:ext cx="3053404" cy="297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441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Friday 12</a:t>
            </a:r>
            <a:r>
              <a:rPr lang="en-GB" b="1" u="sng" baseline="30000" dirty="0" smtClean="0"/>
              <a:t>th</a:t>
            </a:r>
            <a:r>
              <a:rPr lang="en-GB" b="1" u="sng" dirty="0" smtClean="0"/>
              <a:t> March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u="sng" dirty="0" smtClean="0"/>
              <a:t>Continued</a:t>
            </a:r>
            <a:endParaRPr lang="en-GB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526" y="2413370"/>
            <a:ext cx="5792759" cy="37635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48247" y="6239733"/>
            <a:ext cx="6295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https://www.bbc.co.uk/bitesize/topics/zwwp8mn/articles/zsrt4qt</a:t>
            </a:r>
          </a:p>
        </p:txBody>
      </p:sp>
    </p:spTree>
    <p:extLst>
      <p:ext uri="{BB962C8B-B14F-4D97-AF65-F5344CB8AC3E}">
        <p14:creationId xmlns:p14="http://schemas.microsoft.com/office/powerpoint/2010/main" val="61903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/>
              <a:t>Monday 8</a:t>
            </a:r>
            <a:r>
              <a:rPr lang="en-GB" sz="5400" b="1" u="sng" baseline="30000" dirty="0"/>
              <a:t>th</a:t>
            </a:r>
            <a:r>
              <a:rPr lang="en-GB" sz="5400" b="1" u="sng" dirty="0"/>
              <a:t> March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/>
              <a:t>16. Apostrophes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Plural, contraction or possession?</a:t>
            </a:r>
          </a:p>
          <a:p>
            <a:pPr marL="457200" indent="-457200">
              <a:buAutoNum type="arabicPeriod"/>
            </a:pPr>
            <a:r>
              <a:rPr lang="en-GB" sz="3200" dirty="0"/>
              <a:t>Don’t look at the sun directly.</a:t>
            </a:r>
          </a:p>
          <a:p>
            <a:pPr marL="457200" indent="-457200">
              <a:buAutoNum type="arabicPeriod"/>
            </a:pPr>
            <a:r>
              <a:rPr lang="en-GB" sz="3200" dirty="0"/>
              <a:t>The Romans lived a long time ago.</a:t>
            </a:r>
          </a:p>
          <a:p>
            <a:pPr marL="457200" indent="-457200">
              <a:buAutoNum type="arabicPeriod"/>
            </a:pPr>
            <a:r>
              <a:rPr lang="en-GB" sz="3200" dirty="0"/>
              <a:t>The man furiously rolled up his scroll as he stared into his brother’s eyes.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8912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DCB2-F3C3-4B5E-9823-7D102348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25. Non-Chronological Reports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A3BE-0507-4379-AFB4-7418103D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351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This week, we are going to write a </a:t>
            </a:r>
            <a:r>
              <a:rPr lang="en-GB" u="sng" dirty="0"/>
              <a:t>non-chronological</a:t>
            </a:r>
            <a:r>
              <a:rPr lang="en-GB" dirty="0"/>
              <a:t>  report on Romans.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Here are some features of a non-chronological report: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75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9ED7CB-368E-4E59-B734-FE55733F03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90" y="680720"/>
            <a:ext cx="12099220" cy="5282883"/>
          </a:xfrm>
        </p:spPr>
      </p:pic>
    </p:spTree>
    <p:extLst>
      <p:ext uri="{BB962C8B-B14F-4D97-AF65-F5344CB8AC3E}">
        <p14:creationId xmlns:p14="http://schemas.microsoft.com/office/powerpoint/2010/main" val="285637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94686-8C2D-4810-AE51-592A1A10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Task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980E4-313E-44DF-A078-EB76E70F5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795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Lets read through the non-chronological report.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you identify the following features in the report?</a:t>
            </a:r>
          </a:p>
          <a:p>
            <a:pPr>
              <a:buFontTx/>
              <a:buChar char="-"/>
            </a:pPr>
            <a:r>
              <a:rPr lang="en-GB" dirty="0"/>
              <a:t>Heading </a:t>
            </a:r>
          </a:p>
          <a:p>
            <a:pPr>
              <a:buFontTx/>
              <a:buChar char="-"/>
            </a:pPr>
            <a:r>
              <a:rPr lang="en-GB" dirty="0"/>
              <a:t>Subheading </a:t>
            </a:r>
          </a:p>
          <a:p>
            <a:pPr>
              <a:buFontTx/>
              <a:buChar char="-"/>
            </a:pPr>
            <a:r>
              <a:rPr lang="en-GB" dirty="0"/>
              <a:t>Fact boxes </a:t>
            </a:r>
          </a:p>
          <a:p>
            <a:pPr>
              <a:buFontTx/>
              <a:buChar char="-"/>
            </a:pPr>
            <a:r>
              <a:rPr lang="en-GB" dirty="0"/>
              <a:t>Bullet points</a:t>
            </a:r>
          </a:p>
          <a:p>
            <a:pPr>
              <a:buFontTx/>
              <a:buChar char="-"/>
            </a:pPr>
            <a:r>
              <a:rPr lang="en-GB" dirty="0"/>
              <a:t>Factual </a:t>
            </a:r>
            <a:r>
              <a:rPr lang="en-GB" dirty="0" smtClean="0"/>
              <a:t>language</a:t>
            </a:r>
          </a:p>
          <a:p>
            <a:pPr>
              <a:buFontTx/>
              <a:buChar char="-"/>
            </a:pPr>
            <a:r>
              <a:rPr lang="en-GB" dirty="0" smtClean="0"/>
              <a:t>Captions</a:t>
            </a:r>
          </a:p>
          <a:p>
            <a:pPr>
              <a:buFontTx/>
              <a:buChar char="-"/>
            </a:pPr>
            <a:r>
              <a:rPr lang="en-GB" dirty="0" smtClean="0"/>
              <a:t>Images/photographs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87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94686-8C2D-4810-AE51-592A1A10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Task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980E4-313E-44DF-A078-EB76E70F5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A key feature of a non-chronological report is factual language. </a:t>
            </a:r>
          </a:p>
          <a:p>
            <a:pPr marL="0" indent="0">
              <a:buNone/>
            </a:pPr>
            <a:r>
              <a:rPr lang="en-GB" dirty="0"/>
              <a:t>Can you identify which sentences use factual language?</a:t>
            </a:r>
          </a:p>
          <a:p>
            <a:pPr marL="514350" indent="-514350">
              <a:buAutoNum type="arabicPeriod"/>
            </a:pPr>
            <a:r>
              <a:rPr lang="en-GB" dirty="0"/>
              <a:t>The Roman gladiator pulled out his sword heroically.</a:t>
            </a:r>
          </a:p>
          <a:p>
            <a:pPr marL="514350" indent="-514350">
              <a:buAutoNum type="arabicPeriod"/>
            </a:pPr>
            <a:r>
              <a:rPr lang="en-GB" dirty="0"/>
              <a:t>Usually, the Romans would eat three meals per day.</a:t>
            </a:r>
          </a:p>
          <a:p>
            <a:pPr marL="514350" indent="-514350">
              <a:buAutoNum type="arabicPeriod"/>
            </a:pPr>
            <a:r>
              <a:rPr lang="en-GB" dirty="0"/>
              <a:t>Women also fought as gladiators.</a:t>
            </a:r>
          </a:p>
          <a:p>
            <a:pPr marL="514350" indent="-514350">
              <a:buAutoNum type="arabicPeriod"/>
            </a:pPr>
            <a:r>
              <a:rPr lang="en-GB" dirty="0"/>
              <a:t>An orange sky served as a backdrop behind the ancient city of Rome. </a:t>
            </a:r>
          </a:p>
          <a:p>
            <a:pPr marL="514350" indent="-514350">
              <a:buAutoNum type="arabicPeriod"/>
            </a:pPr>
            <a:r>
              <a:rPr lang="en-GB" dirty="0"/>
              <a:t>Romans rarely fought against animals.</a:t>
            </a:r>
          </a:p>
          <a:p>
            <a:pPr marL="514350" indent="-514350">
              <a:buAutoNum type="arabicPeriod"/>
            </a:pPr>
            <a:r>
              <a:rPr lang="en-GB" dirty="0"/>
              <a:t>The lion lunged at the gladiator, his razor sharp teeth just missing the gladiator’s arm.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22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/>
              <a:t>Tuesday 9</a:t>
            </a:r>
            <a:r>
              <a:rPr lang="en-GB" sz="5400" b="1" u="sng" baseline="30000" dirty="0"/>
              <a:t>th</a:t>
            </a:r>
            <a:r>
              <a:rPr lang="en-GB" sz="5400" b="1" u="sng" dirty="0"/>
              <a:t> March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/>
              <a:t>12. </a:t>
            </a:r>
            <a:r>
              <a:rPr lang="en-GB" sz="4400" u="sng" dirty="0" smtClean="0"/>
              <a:t>Prepositions</a:t>
            </a:r>
            <a:endParaRPr lang="en-GB" sz="4400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711450"/>
            <a:ext cx="56388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DCB2-F3C3-4B5E-9823-7D102348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/>
              <a:t>Collecting Facts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A3BE-0507-4379-AFB4-7418103D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553"/>
            <a:ext cx="10515600" cy="50905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We going </a:t>
            </a:r>
            <a:r>
              <a:rPr lang="en-GB" dirty="0"/>
              <a:t>to </a:t>
            </a:r>
            <a:r>
              <a:rPr lang="en-GB" dirty="0" smtClean="0"/>
              <a:t>collect facts for our </a:t>
            </a:r>
            <a:r>
              <a:rPr lang="en-GB" u="sng" dirty="0" smtClean="0"/>
              <a:t>non-chronological</a:t>
            </a:r>
            <a:r>
              <a:rPr lang="en-GB" dirty="0" smtClean="0"/>
              <a:t>  </a:t>
            </a:r>
            <a:r>
              <a:rPr lang="en-GB" dirty="0"/>
              <a:t>report on Romans.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 need to collect facts about the following areas:</a:t>
            </a:r>
          </a:p>
          <a:p>
            <a:pPr marL="0" indent="0">
              <a:buNone/>
            </a:pPr>
            <a:r>
              <a:rPr lang="en-GB" dirty="0" smtClean="0"/>
              <a:t>What did the Romans do to relax?</a:t>
            </a:r>
          </a:p>
          <a:p>
            <a:pPr marL="0" indent="0">
              <a:buNone/>
            </a:pPr>
            <a:r>
              <a:rPr lang="en-GB" sz="2100" dirty="0">
                <a:hlinkClick r:id="rId2"/>
              </a:rPr>
              <a:t>https://</a:t>
            </a:r>
            <a:r>
              <a:rPr lang="en-GB" sz="2100" dirty="0" smtClean="0">
                <a:hlinkClick r:id="rId2"/>
              </a:rPr>
              <a:t>www.bbc.co.uk/bitesize/clips/zv8w2hv</a:t>
            </a:r>
            <a:endParaRPr lang="en-GB" sz="2100" dirty="0" smtClean="0"/>
          </a:p>
          <a:p>
            <a:pPr marL="0" indent="0">
              <a:buNone/>
            </a:pPr>
            <a:r>
              <a:rPr lang="en-GB" sz="2100" dirty="0">
                <a:hlinkClick r:id="rId3"/>
              </a:rPr>
              <a:t>https://</a:t>
            </a:r>
            <a:r>
              <a:rPr lang="en-GB" sz="2100" dirty="0" smtClean="0">
                <a:hlinkClick r:id="rId3"/>
              </a:rPr>
              <a:t>www.bbc.co.uk/bitesize/clips/zdrc87h</a:t>
            </a:r>
            <a:r>
              <a:rPr lang="en-GB" sz="2100" dirty="0" smtClean="0"/>
              <a:t> </a:t>
            </a:r>
            <a:endParaRPr lang="en-GB" sz="2100" dirty="0"/>
          </a:p>
          <a:p>
            <a:pPr marL="0" indent="0">
              <a:buNone/>
            </a:pPr>
            <a:r>
              <a:rPr lang="en-GB" dirty="0" smtClean="0"/>
              <a:t>Life as a </a:t>
            </a:r>
            <a:r>
              <a:rPr lang="en-GB" dirty="0"/>
              <a:t>Roman Soldier </a:t>
            </a:r>
            <a:endParaRPr lang="en-GB" dirty="0" smtClean="0"/>
          </a:p>
          <a:p>
            <a:pPr marL="0" indent="0">
              <a:buNone/>
            </a:pPr>
            <a:r>
              <a:rPr lang="en-GB" sz="2000" dirty="0" smtClean="0">
                <a:hlinkClick r:id="rId4"/>
              </a:rPr>
              <a:t>https</a:t>
            </a:r>
            <a:r>
              <a:rPr lang="en-GB" sz="2000" dirty="0">
                <a:hlinkClick r:id="rId4"/>
              </a:rPr>
              <a:t>://</a:t>
            </a:r>
            <a:r>
              <a:rPr lang="en-GB" sz="2000" dirty="0" smtClean="0">
                <a:hlinkClick r:id="rId4"/>
              </a:rPr>
              <a:t>www.bbc.co.uk/bitesize/clips/zgsfb9q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>
                <a:hlinkClick r:id="rId5"/>
              </a:rPr>
              <a:t>https://</a:t>
            </a:r>
            <a:r>
              <a:rPr lang="en-GB" sz="2000" dirty="0" smtClean="0">
                <a:hlinkClick r:id="rId5"/>
              </a:rPr>
              <a:t>www.bbc.co.uk/bitesize/clips/zsmxpv4</a:t>
            </a:r>
            <a:r>
              <a:rPr lang="en-GB" sz="2000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What </a:t>
            </a:r>
            <a:r>
              <a:rPr lang="en-GB" dirty="0"/>
              <a:t>did the Romans do for us? </a:t>
            </a:r>
            <a:endParaRPr lang="en-GB" dirty="0" smtClean="0"/>
          </a:p>
          <a:p>
            <a:pPr marL="0" indent="0">
              <a:buNone/>
            </a:pPr>
            <a:r>
              <a:rPr lang="en-GB" sz="2000" dirty="0" smtClean="0">
                <a:hlinkClick r:id="rId6"/>
              </a:rPr>
              <a:t>https</a:t>
            </a:r>
            <a:r>
              <a:rPr lang="en-GB" sz="2000" dirty="0">
                <a:hlinkClick r:id="rId6"/>
              </a:rPr>
              <a:t>://</a:t>
            </a:r>
            <a:r>
              <a:rPr lang="en-GB" sz="2000" dirty="0" smtClean="0">
                <a:hlinkClick r:id="rId6"/>
              </a:rPr>
              <a:t>www.bbc.co.uk/bitesize/clips/z8d6nbk</a:t>
            </a:r>
            <a:r>
              <a:rPr lang="en-GB" sz="2000" dirty="0" smtClean="0"/>
              <a:t> </a:t>
            </a:r>
          </a:p>
          <a:p>
            <a:pPr marL="0" indent="0">
              <a:buNone/>
            </a:pPr>
            <a:r>
              <a:rPr lang="en-GB" sz="2000" dirty="0">
                <a:hlinkClick r:id="rId7"/>
              </a:rPr>
              <a:t>https://</a:t>
            </a:r>
            <a:r>
              <a:rPr lang="en-GB" sz="2000" dirty="0" smtClean="0">
                <a:hlinkClick r:id="rId7"/>
              </a:rPr>
              <a:t>www.bbc.co.uk/bitesize/clips/z6vb4wx</a:t>
            </a:r>
            <a:r>
              <a:rPr lang="en-GB" sz="2000" dirty="0" smtClean="0"/>
              <a:t> 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48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DCB2-F3C3-4B5E-9823-7D102348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/>
              <a:t>Collecting Facts</a:t>
            </a:r>
            <a:endParaRPr lang="en-GB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Using the laptops, can you add to the facts you have collected?</a:t>
            </a:r>
          </a:p>
          <a:p>
            <a:pPr marL="0" indent="0">
              <a:buNone/>
            </a:pPr>
            <a:r>
              <a:rPr lang="en-GB" dirty="0" smtClean="0"/>
              <a:t>Remember to use child friendly search engines: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https://www.kiddle.co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https://swiggle.org.uk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https://www.alarms.org/kidrex</a:t>
            </a:r>
            <a:r>
              <a:rPr lang="en-GB" dirty="0" smtClean="0">
                <a:hlinkClick r:id="rId4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89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379</Words>
  <Application>Microsoft Office PowerPoint</Application>
  <PresentationFormat>Widescreen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Monday 8th March</vt:lpstr>
      <vt:lpstr>Monday 8th March</vt:lpstr>
      <vt:lpstr>25. Non-Chronological Reports </vt:lpstr>
      <vt:lpstr>PowerPoint Presentation</vt:lpstr>
      <vt:lpstr>Task one</vt:lpstr>
      <vt:lpstr>Task two</vt:lpstr>
      <vt:lpstr>Tuesday 9th March</vt:lpstr>
      <vt:lpstr>Collecting Facts</vt:lpstr>
      <vt:lpstr>Collecting Facts</vt:lpstr>
      <vt:lpstr>Wednesday 10th March</vt:lpstr>
      <vt:lpstr>24. Planning</vt:lpstr>
      <vt:lpstr>Thursday 11th March</vt:lpstr>
      <vt:lpstr>PowerPoint Presentation</vt:lpstr>
      <vt:lpstr>Friday 12th March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8th March</dc:title>
  <dc:creator>joe.connors</dc:creator>
  <cp:lastModifiedBy>Miss R Connors</cp:lastModifiedBy>
  <cp:revision>9</cp:revision>
  <dcterms:created xsi:type="dcterms:W3CDTF">2021-03-01T19:24:55Z</dcterms:created>
  <dcterms:modified xsi:type="dcterms:W3CDTF">2021-03-02T11:29:53Z</dcterms:modified>
</cp:coreProperties>
</file>