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2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8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6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9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90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6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9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0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6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0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4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F4F5-BD5E-4B46-9CE5-471E8D0D49B7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249F-813E-4850-8979-A89E6693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3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unscramble the following food chain?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702" y="2650460"/>
            <a:ext cx="2271626" cy="2316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138" y="4846320"/>
            <a:ext cx="218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9753" y="4846320"/>
            <a:ext cx="218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Predator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5927" y="4752088"/>
            <a:ext cx="218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Producer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50" y="2925512"/>
            <a:ext cx="2819399" cy="1691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85" y="3140472"/>
            <a:ext cx="2536715" cy="126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75" y="2925512"/>
            <a:ext cx="2942757" cy="16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would happen if sharks became </a:t>
            </a:r>
            <a:r>
              <a:rPr lang="en-GB" b="1" dirty="0"/>
              <a:t>extinct</a:t>
            </a:r>
            <a:r>
              <a:rPr lang="en-GB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" y="2529442"/>
            <a:ext cx="2271626" cy="2316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4189" y="4414233"/>
            <a:ext cx="218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6524" y="4614288"/>
            <a:ext cx="218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Predator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4228" y="4670297"/>
            <a:ext cx="218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Producer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653" y="2923748"/>
            <a:ext cx="2819399" cy="1691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721" y="3120539"/>
            <a:ext cx="2536715" cy="126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105" y="2923748"/>
            <a:ext cx="2942757" cy="1655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818068"/>
            <a:ext cx="7692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Extinction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 is the dying out or disappearance of a species from earth.</a:t>
            </a:r>
            <a:endParaRPr lang="en-GB" dirty="0"/>
          </a:p>
        </p:txBody>
      </p:sp>
      <p:sp>
        <p:nvSpPr>
          <p:cNvPr id="14" name="Cloud 13"/>
          <p:cNvSpPr/>
          <p:nvPr/>
        </p:nvSpPr>
        <p:spPr>
          <a:xfrm>
            <a:off x="8781143" y="0"/>
            <a:ext cx="3193144" cy="2206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Spot what is missing</a:t>
            </a:r>
          </a:p>
        </p:txBody>
      </p:sp>
    </p:spTree>
    <p:extLst>
      <p:ext uri="{BB962C8B-B14F-4D97-AF65-F5344CB8AC3E}">
        <p14:creationId xmlns:p14="http://schemas.microsoft.com/office/powerpoint/2010/main" val="123510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– in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Sort the following food chain and label each element correctly</a:t>
            </a:r>
          </a:p>
        </p:txBody>
      </p:sp>
      <p:sp>
        <p:nvSpPr>
          <p:cNvPr id="5" name="Cloud 4"/>
          <p:cNvSpPr/>
          <p:nvPr/>
        </p:nvSpPr>
        <p:spPr>
          <a:xfrm>
            <a:off x="8781143" y="0"/>
            <a:ext cx="3193144" cy="2206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 vocabulary:</a:t>
            </a:r>
          </a:p>
          <a:p>
            <a:pPr algn="ctr"/>
            <a:r>
              <a:rPr lang="en-GB" dirty="0"/>
              <a:t>Producer</a:t>
            </a:r>
          </a:p>
          <a:p>
            <a:pPr algn="ctr"/>
            <a:r>
              <a:rPr lang="en-GB" dirty="0"/>
              <a:t>Prey</a:t>
            </a:r>
          </a:p>
          <a:p>
            <a:pPr algn="ctr"/>
            <a:r>
              <a:rPr lang="en-GB" dirty="0"/>
              <a:t>Predator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2" y="2933786"/>
            <a:ext cx="213360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840" y="2952836"/>
            <a:ext cx="2143125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402" y="2933785"/>
            <a:ext cx="2041467" cy="1830281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8639375" y="4651828"/>
            <a:ext cx="3023381" cy="20648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Remember, what way do the arrows point?</a:t>
            </a:r>
          </a:p>
        </p:txBody>
      </p:sp>
    </p:spTree>
    <p:extLst>
      <p:ext uri="{BB962C8B-B14F-4D97-AF65-F5344CB8AC3E}">
        <p14:creationId xmlns:p14="http://schemas.microsoft.com/office/powerpoint/2010/main" val="7440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would the following scenario effect your food chain?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Foxes become extinct.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your answer underneath your food chain in your books.</a:t>
            </a:r>
          </a:p>
        </p:txBody>
      </p:sp>
    </p:spTree>
    <p:extLst>
      <p:ext uri="{BB962C8B-B14F-4D97-AF65-F5344CB8AC3E}">
        <p14:creationId xmlns:p14="http://schemas.microsoft.com/office/powerpoint/2010/main" val="397624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would the following scenario effect your food chain?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Houses are built on the meadow, which is the rabbit’s habitat.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your answer underneath your food chain in your books.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89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129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Office Theme</vt:lpstr>
      <vt:lpstr>Task</vt:lpstr>
      <vt:lpstr>Discuss</vt:lpstr>
      <vt:lpstr>Task – in books</vt:lpstr>
      <vt:lpstr>How would the following scenario effect your food chain?</vt:lpstr>
      <vt:lpstr>How would the following scenario effect your food chain?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08.06.2021</dc:title>
  <dc:creator>Miss R Connors</dc:creator>
  <cp:lastModifiedBy>Cherise Connors</cp:lastModifiedBy>
  <cp:revision>12</cp:revision>
  <dcterms:created xsi:type="dcterms:W3CDTF">2021-06-04T19:15:39Z</dcterms:created>
  <dcterms:modified xsi:type="dcterms:W3CDTF">2021-06-14T11:19:30Z</dcterms:modified>
</cp:coreProperties>
</file>