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8" r:id="rId2"/>
    <p:sldId id="264" r:id="rId3"/>
    <p:sldId id="268" r:id="rId4"/>
    <p:sldId id="269" r:id="rId5"/>
    <p:sldId id="270" r:id="rId6"/>
    <p:sldId id="271" r:id="rId7"/>
    <p:sldId id="272" r:id="rId8"/>
    <p:sldId id="267" r:id="rId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Twinkl" panose="020B0604020202020204" charset="0"/>
      <p:regular r:id="rId16"/>
      <p:bold r:id="rId17"/>
    </p:embeddedFont>
    <p:embeddedFont>
      <p:font typeface="Twinkl SemiBold" charset="0"/>
      <p:bold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F90"/>
    <a:srgbClr val="006057"/>
    <a:srgbClr val="00E6D0"/>
    <a:srgbClr val="DD2B3E"/>
    <a:srgbClr val="ECD995"/>
    <a:srgbClr val="DE1E5A"/>
    <a:srgbClr val="18A0DB"/>
    <a:srgbClr val="BC0105"/>
    <a:srgbClr val="4DB1E3"/>
    <a:srgbClr val="80C1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66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1566" y="78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13/06/2021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13/06/2021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r>
              <a:rPr lang="en-GB" dirty="0">
                <a:latin typeface="Twinkl" pitchFamily="50" charset="0"/>
              </a:rPr>
              <a:t>Statement 2</a:t>
            </a:r>
          </a:p>
          <a:p>
            <a:pPr lvl="1"/>
            <a:r>
              <a:rPr lang="en-GB" dirty="0">
                <a:latin typeface="Twinkl" pitchFamily="50" charset="0"/>
              </a:rPr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9750" y="549275"/>
            <a:ext cx="8064500" cy="891336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9F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ysClr val="windowText" lastClr="000000"/>
                </a:solidFill>
                <a:latin typeface="Twinkl SemiBold" pitchFamily="2" charset="0"/>
              </a:rPr>
              <a:t>What do you think needs to be included in a postcard?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70418" y="3697207"/>
            <a:ext cx="179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postcard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539750" y="1664898"/>
            <a:ext cx="3130668" cy="2324697"/>
            <a:chOff x="539750" y="1664898"/>
            <a:chExt cx="3130668" cy="2324697"/>
          </a:xfrm>
        </p:grpSpPr>
        <p:sp>
          <p:nvSpPr>
            <p:cNvPr id="17" name="Oval 16"/>
            <p:cNvSpPr/>
            <p:nvPr/>
          </p:nvSpPr>
          <p:spPr>
            <a:xfrm>
              <a:off x="539750" y="1664898"/>
              <a:ext cx="1889185" cy="188918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09F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Space for a picture (on the front)</a:t>
              </a:r>
            </a:p>
          </p:txBody>
        </p:sp>
        <p:cxnSp>
          <p:nvCxnSpPr>
            <p:cNvPr id="19" name="Straight Arrow Connector 18"/>
            <p:cNvCxnSpPr>
              <a:stCxn id="12" idx="1"/>
            </p:cNvCxnSpPr>
            <p:nvPr/>
          </p:nvCxnSpPr>
          <p:spPr>
            <a:xfrm flipH="1" flipV="1">
              <a:off x="2428936" y="3122763"/>
              <a:ext cx="1241482" cy="866832"/>
            </a:xfrm>
            <a:prstGeom prst="straightConnector1">
              <a:avLst/>
            </a:prstGeom>
            <a:ln w="19050">
              <a:solidFill>
                <a:srgbClr val="00605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5464714" y="1664898"/>
            <a:ext cx="3139536" cy="2324697"/>
            <a:chOff x="5464714" y="1664898"/>
            <a:chExt cx="3139536" cy="2324697"/>
          </a:xfrm>
        </p:grpSpPr>
        <p:sp>
          <p:nvSpPr>
            <p:cNvPr id="16" name="Oval 15"/>
            <p:cNvSpPr/>
            <p:nvPr/>
          </p:nvSpPr>
          <p:spPr>
            <a:xfrm>
              <a:off x="6715065" y="1664898"/>
              <a:ext cx="1889185" cy="1889185"/>
            </a:xfrm>
            <a:prstGeom prst="ellipse">
              <a:avLst/>
            </a:prstGeom>
            <a:solidFill>
              <a:srgbClr val="006057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bg1"/>
                  </a:solidFill>
                </a:rPr>
                <a:t>Space to write about your holiday.</a:t>
              </a:r>
            </a:p>
          </p:txBody>
        </p:sp>
        <p:cxnSp>
          <p:nvCxnSpPr>
            <p:cNvPr id="22" name="Straight Arrow Connector 21"/>
            <p:cNvCxnSpPr>
              <a:stCxn id="12" idx="3"/>
            </p:cNvCxnSpPr>
            <p:nvPr/>
          </p:nvCxnSpPr>
          <p:spPr>
            <a:xfrm flipV="1">
              <a:off x="5464714" y="3237690"/>
              <a:ext cx="1250351" cy="751905"/>
            </a:xfrm>
            <a:prstGeom prst="straightConnector1">
              <a:avLst/>
            </a:prstGeom>
            <a:ln w="19050">
              <a:solidFill>
                <a:srgbClr val="00605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539750" y="4077299"/>
            <a:ext cx="3124140" cy="2231426"/>
            <a:chOff x="539750" y="4077299"/>
            <a:chExt cx="3124140" cy="2231426"/>
          </a:xfrm>
        </p:grpSpPr>
        <p:sp>
          <p:nvSpPr>
            <p:cNvPr id="15" name="Oval 14"/>
            <p:cNvSpPr/>
            <p:nvPr/>
          </p:nvSpPr>
          <p:spPr>
            <a:xfrm>
              <a:off x="539750" y="4077299"/>
              <a:ext cx="2231426" cy="2231426"/>
            </a:xfrm>
            <a:prstGeom prst="ellipse">
              <a:avLst/>
            </a:prstGeom>
            <a:solidFill>
              <a:srgbClr val="006057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bg1"/>
                  </a:solidFill>
                </a:rPr>
                <a:t>The name and address of who you’re sending it to.</a:t>
              </a: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flipH="1">
              <a:off x="2771176" y="4259967"/>
              <a:ext cx="892714" cy="432803"/>
            </a:xfrm>
            <a:prstGeom prst="straightConnector1">
              <a:avLst/>
            </a:prstGeom>
            <a:ln w="19050">
              <a:solidFill>
                <a:srgbClr val="00605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3730924" y="4255655"/>
            <a:ext cx="1682151" cy="2053070"/>
            <a:chOff x="3730924" y="4255655"/>
            <a:chExt cx="1682151" cy="2053070"/>
          </a:xfrm>
        </p:grpSpPr>
        <p:sp>
          <p:nvSpPr>
            <p:cNvPr id="13" name="Oval 12"/>
            <p:cNvSpPr/>
            <p:nvPr/>
          </p:nvSpPr>
          <p:spPr>
            <a:xfrm>
              <a:off x="3730924" y="4626574"/>
              <a:ext cx="1682151" cy="1682151"/>
            </a:xfrm>
            <a:prstGeom prst="ellipse">
              <a:avLst/>
            </a:prstGeom>
            <a:solidFill>
              <a:srgbClr val="009F9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bg1"/>
                  </a:solidFill>
                </a:rPr>
                <a:t>Space in the top right corner for a stamp.</a:t>
              </a: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>
              <a:off x="4563132" y="4255655"/>
              <a:ext cx="0" cy="308384"/>
            </a:xfrm>
            <a:prstGeom prst="straightConnector1">
              <a:avLst/>
            </a:prstGeom>
            <a:ln w="19050">
              <a:solidFill>
                <a:srgbClr val="00605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5458186" y="4077299"/>
            <a:ext cx="3146064" cy="2231426"/>
            <a:chOff x="5458186" y="4077299"/>
            <a:chExt cx="3146064" cy="2231426"/>
          </a:xfrm>
        </p:grpSpPr>
        <p:sp>
          <p:nvSpPr>
            <p:cNvPr id="14" name="Oval 13"/>
            <p:cNvSpPr/>
            <p:nvPr/>
          </p:nvSpPr>
          <p:spPr>
            <a:xfrm>
              <a:off x="6372824" y="4077299"/>
              <a:ext cx="2231426" cy="223142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09F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Some writing to say what you’ve been doing on your holiday.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5458186" y="4267875"/>
              <a:ext cx="905770" cy="358698"/>
            </a:xfrm>
            <a:prstGeom prst="straightConnector1">
              <a:avLst/>
            </a:prstGeom>
            <a:ln w="19050">
              <a:solidFill>
                <a:srgbClr val="00605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3726491" y="1670465"/>
            <a:ext cx="1682151" cy="2089774"/>
            <a:chOff x="3726491" y="1670465"/>
            <a:chExt cx="1682151" cy="2089774"/>
          </a:xfrm>
        </p:grpSpPr>
        <p:sp>
          <p:nvSpPr>
            <p:cNvPr id="8" name="Oval 7"/>
            <p:cNvSpPr/>
            <p:nvPr/>
          </p:nvSpPr>
          <p:spPr>
            <a:xfrm>
              <a:off x="3726491" y="1670465"/>
              <a:ext cx="1682151" cy="1682151"/>
            </a:xfrm>
            <a:prstGeom prst="ellipse">
              <a:avLst/>
            </a:prstGeom>
            <a:solidFill>
              <a:srgbClr val="009F9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bg1"/>
                  </a:solidFill>
                </a:rPr>
                <a:t>Blank lines for an address.</a:t>
              </a: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 flipV="1">
              <a:off x="4563132" y="3429000"/>
              <a:ext cx="0" cy="331239"/>
            </a:xfrm>
            <a:prstGeom prst="straightConnector1">
              <a:avLst/>
            </a:prstGeom>
            <a:ln w="19050">
              <a:solidFill>
                <a:srgbClr val="00605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925417"/>
            <a:ext cx="8064500" cy="500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439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39750" y="549275"/>
            <a:ext cx="8064500" cy="891336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9F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ysClr val="windowText" lastClr="000000"/>
                </a:solidFill>
                <a:latin typeface="Twinkl SemiBold" pitchFamily="2" charset="0"/>
              </a:rPr>
              <a:t>What might you write about in a postcard?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5650" y="1626866"/>
            <a:ext cx="763270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Maybe what you have done so far and what you are going to do?</a:t>
            </a:r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r>
              <a:rPr lang="en-GB" sz="2800" b="1" dirty="0">
                <a:solidFill>
                  <a:srgbClr val="006057"/>
                </a:solidFill>
              </a:rPr>
              <a:t>Yesterday we went to the beach.      Tomorrow we will go on a boat trip.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137" y="2311878"/>
            <a:ext cx="2377725" cy="264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940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549275"/>
            <a:ext cx="8064500" cy="50071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5650" y="1307688"/>
            <a:ext cx="373008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Dear Tom,</a:t>
            </a:r>
          </a:p>
          <a:p>
            <a:endParaRPr lang="en-GB" dirty="0"/>
          </a:p>
          <a:p>
            <a:r>
              <a:rPr lang="en-GB" dirty="0"/>
              <a:t>We are having lots of fun on holiday. Yesterday, we went to the beach. I made a huge sandcastle and ate lots of ice cream.</a:t>
            </a:r>
          </a:p>
          <a:p>
            <a:r>
              <a:rPr lang="en-GB" dirty="0"/>
              <a:t>Today we went to a theme park. We went on lots of scary rides but it was lots of fun!</a:t>
            </a:r>
          </a:p>
          <a:p>
            <a:r>
              <a:rPr lang="en-GB" dirty="0"/>
              <a:t>Tomorrow we are going to go on a boat trip. I hope we see dolphins!</a:t>
            </a:r>
          </a:p>
          <a:p>
            <a:endParaRPr lang="en-GB" dirty="0"/>
          </a:p>
          <a:p>
            <a:r>
              <a:rPr lang="en-GB" dirty="0"/>
              <a:t>From Anna x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47806" y="2791429"/>
            <a:ext cx="3286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Tom Hill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47806" y="3186639"/>
            <a:ext cx="3286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123 High Street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47806" y="3599101"/>
            <a:ext cx="3286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Clifftop Town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47806" y="4002937"/>
            <a:ext cx="3286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HT13 4TW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539750" y="4468483"/>
            <a:ext cx="3445654" cy="1840242"/>
            <a:chOff x="539750" y="4468483"/>
            <a:chExt cx="3445654" cy="1840242"/>
          </a:xfrm>
        </p:grpSpPr>
        <p:sp>
          <p:nvSpPr>
            <p:cNvPr id="8" name="Rounded Rectangle 7"/>
            <p:cNvSpPr/>
            <p:nvPr/>
          </p:nvSpPr>
          <p:spPr>
            <a:xfrm>
              <a:off x="539750" y="5331125"/>
              <a:ext cx="3445654" cy="977600"/>
            </a:xfrm>
            <a:prstGeom prst="roundRect">
              <a:avLst/>
            </a:prstGeom>
            <a:solidFill>
              <a:srgbClr val="009F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Space to write about your holiday – what you have done and what you will be doing.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 flipV="1">
              <a:off x="2743200" y="4468483"/>
              <a:ext cx="659799" cy="770618"/>
            </a:xfrm>
            <a:prstGeom prst="straightConnector1">
              <a:avLst/>
            </a:prstGeom>
            <a:ln w="19050">
              <a:solidFill>
                <a:srgbClr val="00605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5015662" y="4187603"/>
            <a:ext cx="3588588" cy="2121122"/>
            <a:chOff x="5015662" y="4187603"/>
            <a:chExt cx="3588588" cy="2121122"/>
          </a:xfrm>
        </p:grpSpPr>
        <p:sp>
          <p:nvSpPr>
            <p:cNvPr id="9" name="Rounded Rectangle 8"/>
            <p:cNvSpPr/>
            <p:nvPr/>
          </p:nvSpPr>
          <p:spPr>
            <a:xfrm>
              <a:off x="5015662" y="5331125"/>
              <a:ext cx="3588588" cy="977600"/>
            </a:xfrm>
            <a:prstGeom prst="roundRect">
              <a:avLst/>
            </a:prstGeom>
            <a:solidFill>
              <a:srgbClr val="009F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The name and address for who you are sending the postcard to.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H="1" flipV="1">
              <a:off x="6215093" y="4187603"/>
              <a:ext cx="1201169" cy="1049403"/>
            </a:xfrm>
            <a:prstGeom prst="straightConnector1">
              <a:avLst/>
            </a:prstGeom>
            <a:ln w="19050">
              <a:solidFill>
                <a:srgbClr val="00605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4701636" y="1763467"/>
            <a:ext cx="2596311" cy="933843"/>
            <a:chOff x="4701636" y="1763467"/>
            <a:chExt cx="2596311" cy="933843"/>
          </a:xfrm>
        </p:grpSpPr>
        <p:sp>
          <p:nvSpPr>
            <p:cNvPr id="10" name="Rounded Rectangle 9"/>
            <p:cNvSpPr/>
            <p:nvPr/>
          </p:nvSpPr>
          <p:spPr>
            <a:xfrm>
              <a:off x="4701636" y="1763467"/>
              <a:ext cx="1957956" cy="901262"/>
            </a:xfrm>
            <a:prstGeom prst="roundRect">
              <a:avLst/>
            </a:prstGeom>
            <a:solidFill>
              <a:srgbClr val="009F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Lines for writing the address.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6728604" y="2367503"/>
              <a:ext cx="569343" cy="329807"/>
            </a:xfrm>
            <a:prstGeom prst="straightConnector1">
              <a:avLst/>
            </a:prstGeom>
            <a:ln w="19050">
              <a:solidFill>
                <a:srgbClr val="00605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4701636" y="735505"/>
            <a:ext cx="2518673" cy="901262"/>
            <a:chOff x="4701636" y="735505"/>
            <a:chExt cx="2518673" cy="901262"/>
          </a:xfrm>
        </p:grpSpPr>
        <p:sp>
          <p:nvSpPr>
            <p:cNvPr id="11" name="Rounded Rectangle 10"/>
            <p:cNvSpPr/>
            <p:nvPr/>
          </p:nvSpPr>
          <p:spPr>
            <a:xfrm>
              <a:off x="4701636" y="735505"/>
              <a:ext cx="1957956" cy="901262"/>
            </a:xfrm>
            <a:prstGeom prst="roundRect">
              <a:avLst/>
            </a:prstGeom>
            <a:solidFill>
              <a:srgbClr val="009F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A stamp in the top right corner.</a:t>
              </a: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6728604" y="1211537"/>
              <a:ext cx="491705" cy="103486"/>
            </a:xfrm>
            <a:prstGeom prst="straightConnector1">
              <a:avLst/>
            </a:prstGeom>
            <a:ln w="19050">
              <a:solidFill>
                <a:srgbClr val="00605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06117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49" y="549275"/>
            <a:ext cx="5506867" cy="34191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5650" y="1307688"/>
            <a:ext cx="2427497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Dear Tom,</a:t>
            </a:r>
          </a:p>
          <a:p>
            <a:endParaRPr lang="en-GB" sz="1100" dirty="0"/>
          </a:p>
          <a:p>
            <a:r>
              <a:rPr lang="en-GB" sz="1100" dirty="0"/>
              <a:t>We are having lots of fun on holiday. Yesterday, we went to the beach. I made a huge sandcastle and ate lots of ice cream.</a:t>
            </a:r>
          </a:p>
          <a:p>
            <a:r>
              <a:rPr lang="en-GB" sz="1100" dirty="0"/>
              <a:t>Today we went to a theme park. We went on lots of scary rides but it was lots of fun!</a:t>
            </a:r>
          </a:p>
          <a:p>
            <a:r>
              <a:rPr lang="en-GB" sz="1100" dirty="0"/>
              <a:t>Tomorrow we are going to go on a boat trip. I hope we see dolphins!</a:t>
            </a:r>
          </a:p>
          <a:p>
            <a:endParaRPr lang="en-GB" sz="1100" dirty="0"/>
          </a:p>
          <a:p>
            <a:r>
              <a:rPr lang="en-GB" sz="1100" dirty="0"/>
              <a:t>From Anna x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58954" y="2075749"/>
            <a:ext cx="22517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Tom Hill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58954" y="2358820"/>
            <a:ext cx="22517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123 High Street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58954" y="2616001"/>
            <a:ext cx="22517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Clifftop Town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58954" y="2907693"/>
            <a:ext cx="22517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HT13 4TW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94"/>
          <a:stretch/>
        </p:blipFill>
        <p:spPr>
          <a:xfrm>
            <a:off x="3097384" y="2889567"/>
            <a:ext cx="5506866" cy="341915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grpSp>
        <p:nvGrpSpPr>
          <p:cNvPr id="18" name="Group 17"/>
          <p:cNvGrpSpPr/>
          <p:nvPr/>
        </p:nvGrpSpPr>
        <p:grpSpPr>
          <a:xfrm>
            <a:off x="6164173" y="549275"/>
            <a:ext cx="2440077" cy="2242860"/>
            <a:chOff x="6164173" y="549275"/>
            <a:chExt cx="2440077" cy="2242860"/>
          </a:xfrm>
        </p:grpSpPr>
        <p:sp>
          <p:nvSpPr>
            <p:cNvPr id="23" name="Rounded Rectangle 22"/>
            <p:cNvSpPr/>
            <p:nvPr/>
          </p:nvSpPr>
          <p:spPr>
            <a:xfrm>
              <a:off x="6164173" y="549275"/>
              <a:ext cx="2440077" cy="1650462"/>
            </a:xfrm>
            <a:prstGeom prst="roundRect">
              <a:avLst/>
            </a:prstGeom>
            <a:solidFill>
              <a:srgbClr val="009F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A picture on the front of your postcard showing where you are on holiday.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7384211" y="2300996"/>
              <a:ext cx="0" cy="491139"/>
            </a:xfrm>
            <a:prstGeom prst="straightConnector1">
              <a:avLst/>
            </a:prstGeom>
            <a:ln w="19050">
              <a:solidFill>
                <a:srgbClr val="00605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46275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39750" y="549275"/>
            <a:ext cx="8064500" cy="891336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9F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ysClr val="windowText" lastClr="000000"/>
                </a:solidFill>
                <a:latin typeface="Twinkl SemiBold" pitchFamily="2" charset="0"/>
              </a:rPr>
              <a:t>Plenary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5650" y="1626866"/>
            <a:ext cx="76327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What are the six things that need to go on a postcard?</a:t>
            </a:r>
          </a:p>
          <a:p>
            <a:pPr algn="ctr"/>
            <a:endParaRPr lang="en-GB" sz="2800" b="1" dirty="0">
              <a:solidFill>
                <a:srgbClr val="006057"/>
              </a:solidFill>
            </a:endParaRPr>
          </a:p>
          <a:p>
            <a:pPr algn="ctr"/>
            <a:endParaRPr lang="en-GB" sz="2800" b="1" dirty="0">
              <a:solidFill>
                <a:srgbClr val="006057"/>
              </a:solidFill>
            </a:endParaRPr>
          </a:p>
          <a:p>
            <a:pPr algn="ctr"/>
            <a:endParaRPr lang="en-GB" sz="2800" b="1" dirty="0">
              <a:solidFill>
                <a:srgbClr val="006057"/>
              </a:solidFill>
            </a:endParaRPr>
          </a:p>
          <a:p>
            <a:pPr algn="ctr"/>
            <a:endParaRPr lang="en-GB" sz="2800" b="1" dirty="0">
              <a:solidFill>
                <a:srgbClr val="006057"/>
              </a:solidFill>
            </a:endParaRPr>
          </a:p>
          <a:p>
            <a:pPr algn="ctr"/>
            <a:endParaRPr lang="en-GB" sz="2800" b="1" dirty="0">
              <a:solidFill>
                <a:srgbClr val="006057"/>
              </a:solidFill>
            </a:endParaRPr>
          </a:p>
          <a:p>
            <a:pPr algn="ctr"/>
            <a:endParaRPr lang="en-GB" sz="2800" b="1" dirty="0">
              <a:solidFill>
                <a:srgbClr val="006057"/>
              </a:solidFill>
            </a:endParaRPr>
          </a:p>
          <a:p>
            <a:pPr algn="ctr"/>
            <a:endParaRPr lang="en-GB" sz="2800" b="1" dirty="0">
              <a:solidFill>
                <a:srgbClr val="006057"/>
              </a:solidFill>
            </a:endParaRPr>
          </a:p>
          <a:p>
            <a:pPr algn="ctr"/>
            <a:endParaRPr lang="en-GB" sz="2800" b="1" dirty="0">
              <a:solidFill>
                <a:srgbClr val="006057"/>
              </a:solidFill>
            </a:endParaRPr>
          </a:p>
          <a:p>
            <a:pPr algn="ctr"/>
            <a:endParaRPr lang="en-GB" sz="2800" b="1" dirty="0">
              <a:solidFill>
                <a:srgbClr val="006057"/>
              </a:solidFill>
            </a:endParaRPr>
          </a:p>
          <a:p>
            <a:pPr algn="ctr"/>
            <a:r>
              <a:rPr lang="en-GB" dirty="0"/>
              <a:t>Give two suggestions of what you might write about in a post card.</a:t>
            </a:r>
            <a:endParaRPr lang="en-GB" b="1" dirty="0">
              <a:solidFill>
                <a:srgbClr val="006057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136" y="2469950"/>
            <a:ext cx="2915728" cy="283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655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1A668E89-7EBF-46BC-97CC-8BA0273F40FB}" vid="{55997E52-F108-4BFE-ADA4-3FDEC1E52D3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34</TotalTime>
  <Words>362</Words>
  <Application>Microsoft Office PowerPoint</Application>
  <PresentationFormat>On-screen Show (4:3)</PresentationFormat>
  <Paragraphs>62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Twinkl SemiBold</vt:lpstr>
      <vt:lpstr>Arial</vt:lpstr>
      <vt:lpstr>Twinkl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Olivia Devon Homar</dc:creator>
  <cp:lastModifiedBy>Elizabeth Bratley</cp:lastModifiedBy>
  <cp:revision>36</cp:revision>
  <dcterms:created xsi:type="dcterms:W3CDTF">2018-11-03T09:34:37Z</dcterms:created>
  <dcterms:modified xsi:type="dcterms:W3CDTF">2021-06-13T12:32:12Z</dcterms:modified>
</cp:coreProperties>
</file>